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6"/>
  </p:notesMasterIdLst>
  <p:sldIdLst>
    <p:sldId id="434" r:id="rId4"/>
    <p:sldId id="378" r:id="rId5"/>
    <p:sldId id="351" r:id="rId6"/>
    <p:sldId id="377" r:id="rId7"/>
    <p:sldId id="310" r:id="rId8"/>
    <p:sldId id="307" r:id="rId9"/>
    <p:sldId id="391" r:id="rId10"/>
    <p:sldId id="379" r:id="rId11"/>
    <p:sldId id="392" r:id="rId12"/>
    <p:sldId id="380" r:id="rId13"/>
    <p:sldId id="312" r:id="rId14"/>
    <p:sldId id="381" r:id="rId15"/>
    <p:sldId id="394" r:id="rId16"/>
    <p:sldId id="397" r:id="rId17"/>
    <p:sldId id="436" r:id="rId18"/>
    <p:sldId id="398" r:id="rId19"/>
    <p:sldId id="400" r:id="rId20"/>
    <p:sldId id="399" r:id="rId21"/>
    <p:sldId id="401" r:id="rId22"/>
    <p:sldId id="402" r:id="rId23"/>
    <p:sldId id="335" r:id="rId24"/>
    <p:sldId id="403" r:id="rId25"/>
    <p:sldId id="404" r:id="rId26"/>
    <p:sldId id="352" r:id="rId27"/>
    <p:sldId id="412" r:id="rId28"/>
    <p:sldId id="406" r:id="rId29"/>
    <p:sldId id="414" r:id="rId30"/>
    <p:sldId id="413" r:id="rId31"/>
    <p:sldId id="417" r:id="rId32"/>
    <p:sldId id="419" r:id="rId33"/>
    <p:sldId id="420" r:id="rId34"/>
    <p:sldId id="421" r:id="rId35"/>
    <p:sldId id="422" r:id="rId36"/>
    <p:sldId id="423" r:id="rId37"/>
    <p:sldId id="424" r:id="rId38"/>
    <p:sldId id="382" r:id="rId39"/>
    <p:sldId id="426" r:id="rId40"/>
    <p:sldId id="428" r:id="rId41"/>
    <p:sldId id="430" r:id="rId42"/>
    <p:sldId id="384" r:id="rId43"/>
    <p:sldId id="432" r:id="rId44"/>
    <p:sldId id="43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DIASSE" initials="OD" lastIdx="1" clrIdx="0">
    <p:extLst>
      <p:ext uri="{19B8F6BF-5375-455C-9EA6-DF929625EA0E}">
        <p15:presenceInfo xmlns:p15="http://schemas.microsoft.com/office/powerpoint/2012/main" userId="1c1982e4612ad1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33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74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DIASSE" userId="1c1982e4612ad145" providerId="LiveId" clId="{D474E534-12D2-423C-A88B-E7FA557B4EC4}"/>
    <pc:docChg chg="undo redo custSel addSld delSld modSld sldOrd">
      <pc:chgData name="Omar DIASSE" userId="1c1982e4612ad145" providerId="LiveId" clId="{D474E534-12D2-423C-A88B-E7FA557B4EC4}" dt="2025-01-31T23:40:36.920" v="5769" actId="1076"/>
      <pc:docMkLst>
        <pc:docMk/>
      </pc:docMkLst>
      <pc:sldChg chg="modSp mod">
        <pc:chgData name="Omar DIASSE" userId="1c1982e4612ad145" providerId="LiveId" clId="{D474E534-12D2-423C-A88B-E7FA557B4EC4}" dt="2025-01-31T15:41:26.279" v="4383" actId="1076"/>
        <pc:sldMkLst>
          <pc:docMk/>
          <pc:sldMk cId="848212632" sldId="321"/>
        </pc:sldMkLst>
        <pc:spChg chg="mod">
          <ac:chgData name="Omar DIASSE" userId="1c1982e4612ad145" providerId="LiveId" clId="{D474E534-12D2-423C-A88B-E7FA557B4EC4}" dt="2025-01-31T15:41:26.279" v="4383" actId="1076"/>
          <ac:spMkLst>
            <pc:docMk/>
            <pc:sldMk cId="848212632" sldId="321"/>
            <ac:spMk id="4" creationId="{99EDDF38-4275-44E1-BD6A-DEA7859DF506}"/>
          </ac:spMkLst>
        </pc:spChg>
      </pc:sldChg>
      <pc:sldChg chg="addSp modSp mod">
        <pc:chgData name="Omar DIASSE" userId="1c1982e4612ad145" providerId="LiveId" clId="{D474E534-12D2-423C-A88B-E7FA557B4EC4}" dt="2025-01-31T16:11:51.993" v="5320" actId="20577"/>
        <pc:sldMkLst>
          <pc:docMk/>
          <pc:sldMk cId="3883369230" sldId="335"/>
        </pc:sldMkLst>
        <pc:spChg chg="add mod">
          <ac:chgData name="Omar DIASSE" userId="1c1982e4612ad145" providerId="LiveId" clId="{D474E534-12D2-423C-A88B-E7FA557B4EC4}" dt="2025-01-31T16:11:51.993" v="5320" actId="20577"/>
          <ac:spMkLst>
            <pc:docMk/>
            <pc:sldMk cId="3883369230" sldId="335"/>
            <ac:spMk id="4" creationId="{15AF195E-7B13-410F-9720-A7CFABFB4AFE}"/>
          </ac:spMkLst>
        </pc:spChg>
      </pc:sldChg>
      <pc:sldChg chg="addSp delSp modSp add del mod ord">
        <pc:chgData name="Omar DIASSE" userId="1c1982e4612ad145" providerId="LiveId" clId="{D474E534-12D2-423C-A88B-E7FA557B4EC4}" dt="2025-01-30T22:52:58.734" v="1418" actId="478"/>
        <pc:sldMkLst>
          <pc:docMk/>
          <pc:sldMk cId="129912234" sldId="352"/>
        </pc:sldMkLst>
        <pc:spChg chg="del">
          <ac:chgData name="Omar DIASSE" userId="1c1982e4612ad145" providerId="LiveId" clId="{D474E534-12D2-423C-A88B-E7FA557B4EC4}" dt="2025-01-30T22:49:42.273" v="1355" actId="931"/>
          <ac:spMkLst>
            <pc:docMk/>
            <pc:sldMk cId="129912234" sldId="352"/>
            <ac:spMk id="6" creationId="{3125FC2F-19B3-452D-BD98-7375DAF4052B}"/>
          </ac:spMkLst>
        </pc:spChg>
        <pc:spChg chg="mod">
          <ac:chgData name="Omar DIASSE" userId="1c1982e4612ad145" providerId="LiveId" clId="{D474E534-12D2-423C-A88B-E7FA557B4EC4}" dt="2025-01-30T22:50:48.492" v="1362" actId="404"/>
          <ac:spMkLst>
            <pc:docMk/>
            <pc:sldMk cId="129912234" sldId="352"/>
            <ac:spMk id="15" creationId="{192DE0AE-0633-4BA7-94F6-979389C83C1A}"/>
          </ac:spMkLst>
        </pc:spChg>
        <pc:spChg chg="del">
          <ac:chgData name="Omar DIASSE" userId="1c1982e4612ad145" providerId="LiveId" clId="{D474E534-12D2-423C-A88B-E7FA557B4EC4}" dt="2025-01-30T22:50:26.769" v="1359" actId="478"/>
          <ac:spMkLst>
            <pc:docMk/>
            <pc:sldMk cId="129912234" sldId="352"/>
            <ac:spMk id="16" creationId="{3E19CC33-13FE-4903-A513-5E5BC4A04CB3}"/>
          </ac:spMkLst>
        </pc:spChg>
        <pc:spChg chg="del mod">
          <ac:chgData name="Omar DIASSE" userId="1c1982e4612ad145" providerId="LiveId" clId="{D474E534-12D2-423C-A88B-E7FA557B4EC4}" dt="2025-01-30T22:52:58.734" v="1418" actId="478"/>
          <ac:spMkLst>
            <pc:docMk/>
            <pc:sldMk cId="129912234" sldId="352"/>
            <ac:spMk id="18" creationId="{4C6F7909-332B-4873-AECE-DBF7A1C871D3}"/>
          </ac:spMkLst>
        </pc:spChg>
        <pc:spChg chg="add mod">
          <ac:chgData name="Omar DIASSE" userId="1c1982e4612ad145" providerId="LiveId" clId="{D474E534-12D2-423C-A88B-E7FA557B4EC4}" dt="2025-01-30T22:51:50.066" v="1416" actId="207"/>
          <ac:spMkLst>
            <pc:docMk/>
            <pc:sldMk cId="129912234" sldId="352"/>
            <ac:spMk id="19" creationId="{13124734-EF13-40AC-929B-CAFD016E039D}"/>
          </ac:spMkLst>
        </pc:spChg>
        <pc:picChg chg="add mod">
          <ac:chgData name="Omar DIASSE" userId="1c1982e4612ad145" providerId="LiveId" clId="{D474E534-12D2-423C-A88B-E7FA557B4EC4}" dt="2025-01-30T22:49:42.273" v="1355" actId="931"/>
          <ac:picMkLst>
            <pc:docMk/>
            <pc:sldMk cId="129912234" sldId="352"/>
            <ac:picMk id="7" creationId="{7E6E4B61-D35B-463E-B2FA-3E22010B3739}"/>
          </ac:picMkLst>
        </pc:picChg>
      </pc:sldChg>
      <pc:sldChg chg="modSp mod">
        <pc:chgData name="Omar DIASSE" userId="1c1982e4612ad145" providerId="LiveId" clId="{D474E534-12D2-423C-A88B-E7FA557B4EC4}" dt="2025-01-30T22:15:07.766" v="10" actId="1076"/>
        <pc:sldMkLst>
          <pc:docMk/>
          <pc:sldMk cId="3528265863" sldId="390"/>
        </pc:sldMkLst>
        <pc:spChg chg="mod">
          <ac:chgData name="Omar DIASSE" userId="1c1982e4612ad145" providerId="LiveId" clId="{D474E534-12D2-423C-A88B-E7FA557B4EC4}" dt="2025-01-30T22:15:07.766" v="10" actId="1076"/>
          <ac:spMkLst>
            <pc:docMk/>
            <pc:sldMk cId="3528265863" sldId="390"/>
            <ac:spMk id="2" creationId="{D735F7F3-C1B5-4B60-A00A-4EB618DDFB5A}"/>
          </ac:spMkLst>
        </pc:spChg>
      </pc:sldChg>
      <pc:sldChg chg="modSp mod">
        <pc:chgData name="Omar DIASSE" userId="1c1982e4612ad145" providerId="LiveId" clId="{D474E534-12D2-423C-A88B-E7FA557B4EC4}" dt="2025-01-31T14:41:20.826" v="2978"/>
        <pc:sldMkLst>
          <pc:docMk/>
          <pc:sldMk cId="1694461388" sldId="392"/>
        </pc:sldMkLst>
        <pc:spChg chg="mod">
          <ac:chgData name="Omar DIASSE" userId="1c1982e4612ad145" providerId="LiveId" clId="{D474E534-12D2-423C-A88B-E7FA557B4EC4}" dt="2025-01-31T14:41:05.773" v="2977"/>
          <ac:spMkLst>
            <pc:docMk/>
            <pc:sldMk cId="1694461388" sldId="392"/>
            <ac:spMk id="5" creationId="{47C60F81-DBB3-4138-97E7-48D0BAD24A85}"/>
          </ac:spMkLst>
        </pc:spChg>
        <pc:spChg chg="mod">
          <ac:chgData name="Omar DIASSE" userId="1c1982e4612ad145" providerId="LiveId" clId="{D474E534-12D2-423C-A88B-E7FA557B4EC4}" dt="2025-01-31T14:41:20.826" v="2978"/>
          <ac:spMkLst>
            <pc:docMk/>
            <pc:sldMk cId="1694461388" sldId="392"/>
            <ac:spMk id="6" creationId="{9DBCD3DA-8EB6-425F-A878-2FBEE0F84505}"/>
          </ac:spMkLst>
        </pc:spChg>
      </pc:sldChg>
      <pc:sldChg chg="del">
        <pc:chgData name="Omar DIASSE" userId="1c1982e4612ad145" providerId="LiveId" clId="{D474E534-12D2-423C-A88B-E7FA557B4EC4}" dt="2025-01-31T14:41:30.470" v="2979" actId="47"/>
        <pc:sldMkLst>
          <pc:docMk/>
          <pc:sldMk cId="684207487" sldId="393"/>
        </pc:sldMkLst>
      </pc:sldChg>
      <pc:sldChg chg="modSp mod">
        <pc:chgData name="Omar DIASSE" userId="1c1982e4612ad145" providerId="LiveId" clId="{D474E534-12D2-423C-A88B-E7FA557B4EC4}" dt="2025-01-31T16:11:43.620" v="5317" actId="20577"/>
        <pc:sldMkLst>
          <pc:docMk/>
          <pc:sldMk cId="63799922" sldId="394"/>
        </pc:sldMkLst>
        <pc:spChg chg="mod">
          <ac:chgData name="Omar DIASSE" userId="1c1982e4612ad145" providerId="LiveId" clId="{D474E534-12D2-423C-A88B-E7FA557B4EC4}" dt="2025-01-31T16:11:43.620" v="5317" actId="20577"/>
          <ac:spMkLst>
            <pc:docMk/>
            <pc:sldMk cId="63799922" sldId="394"/>
            <ac:spMk id="6" creationId="{FE8CBC3A-8D92-4BF1-89CB-37B0A84A6436}"/>
          </ac:spMkLst>
        </pc:spChg>
      </pc:sldChg>
      <pc:sldChg chg="addSp delSp modSp add mod">
        <pc:chgData name="Omar DIASSE" userId="1c1982e4612ad145" providerId="LiveId" clId="{D474E534-12D2-423C-A88B-E7FA557B4EC4}" dt="2025-01-30T22:29:10.991" v="827" actId="313"/>
        <pc:sldMkLst>
          <pc:docMk/>
          <pc:sldMk cId="2059716380" sldId="403"/>
        </pc:sldMkLst>
        <pc:spChg chg="mod">
          <ac:chgData name="Omar DIASSE" userId="1c1982e4612ad145" providerId="LiveId" clId="{D474E534-12D2-423C-A88B-E7FA557B4EC4}" dt="2025-01-30T22:15:27" v="13" actId="1076"/>
          <ac:spMkLst>
            <pc:docMk/>
            <pc:sldMk cId="2059716380" sldId="403"/>
            <ac:spMk id="2" creationId="{D735F7F3-C1B5-4B60-A00A-4EB618DDFB5A}"/>
          </ac:spMkLst>
        </pc:spChg>
        <pc:spChg chg="add mod">
          <ac:chgData name="Omar DIASSE" userId="1c1982e4612ad145" providerId="LiveId" clId="{D474E534-12D2-423C-A88B-E7FA557B4EC4}" dt="2025-01-30T22:17:42.584" v="146"/>
          <ac:spMkLst>
            <pc:docMk/>
            <pc:sldMk cId="2059716380" sldId="403"/>
            <ac:spMk id="55" creationId="{DD4E6A8A-C116-4EF6-BEE9-A22A8D923A0B}"/>
          </ac:spMkLst>
        </pc:spChg>
        <pc:spChg chg="add mod">
          <ac:chgData name="Omar DIASSE" userId="1c1982e4612ad145" providerId="LiveId" clId="{D474E534-12D2-423C-A88B-E7FA557B4EC4}" dt="2025-01-30T22:19:04.989" v="192"/>
          <ac:spMkLst>
            <pc:docMk/>
            <pc:sldMk cId="2059716380" sldId="403"/>
            <ac:spMk id="56" creationId="{04F75234-B18A-494F-8D64-C435EA40F524}"/>
          </ac:spMkLst>
        </pc:spChg>
        <pc:spChg chg="add mod">
          <ac:chgData name="Omar DIASSE" userId="1c1982e4612ad145" providerId="LiveId" clId="{D474E534-12D2-423C-A88B-E7FA557B4EC4}" dt="2025-01-30T22:18:48.735" v="173"/>
          <ac:spMkLst>
            <pc:docMk/>
            <pc:sldMk cId="2059716380" sldId="403"/>
            <ac:spMk id="57" creationId="{E862F8C1-0C44-40BB-87D3-38D9B986FE02}"/>
          </ac:spMkLst>
        </pc:spChg>
        <pc:spChg chg="add mod">
          <ac:chgData name="Omar DIASSE" userId="1c1982e4612ad145" providerId="LiveId" clId="{D474E534-12D2-423C-A88B-E7FA557B4EC4}" dt="2025-01-30T22:24:49.673" v="465" actId="20577"/>
          <ac:spMkLst>
            <pc:docMk/>
            <pc:sldMk cId="2059716380" sldId="403"/>
            <ac:spMk id="58" creationId="{F8F84C08-3EC9-4194-A024-DE852AE4C4D7}"/>
          </ac:spMkLst>
        </pc:spChg>
        <pc:spChg chg="add mod">
          <ac:chgData name="Omar DIASSE" userId="1c1982e4612ad145" providerId="LiveId" clId="{D474E534-12D2-423C-A88B-E7FA557B4EC4}" dt="2025-01-30T22:26:51.728" v="606" actId="313"/>
          <ac:spMkLst>
            <pc:docMk/>
            <pc:sldMk cId="2059716380" sldId="403"/>
            <ac:spMk id="59" creationId="{16ED96B8-604E-4F09-903D-A3237D6715CE}"/>
          </ac:spMkLst>
        </pc:spChg>
        <pc:spChg chg="add mod">
          <ac:chgData name="Omar DIASSE" userId="1c1982e4612ad145" providerId="LiveId" clId="{D474E534-12D2-423C-A88B-E7FA557B4EC4}" dt="2025-01-30T22:27:54.585" v="716" actId="20577"/>
          <ac:spMkLst>
            <pc:docMk/>
            <pc:sldMk cId="2059716380" sldId="403"/>
            <ac:spMk id="60" creationId="{A614526C-A181-4350-BF6F-395D78AA7BED}"/>
          </ac:spMkLst>
        </pc:spChg>
        <pc:spChg chg="add mod">
          <ac:chgData name="Omar DIASSE" userId="1c1982e4612ad145" providerId="LiveId" clId="{D474E534-12D2-423C-A88B-E7FA557B4EC4}" dt="2025-01-30T22:17:10.813" v="93" actId="20577"/>
          <ac:spMkLst>
            <pc:docMk/>
            <pc:sldMk cId="2059716380" sldId="403"/>
            <ac:spMk id="61" creationId="{0C228EE4-DFE9-48ED-A59B-7AEE0796212A}"/>
          </ac:spMkLst>
        </pc:spChg>
        <pc:spChg chg="add del mod">
          <ac:chgData name="Omar DIASSE" userId="1c1982e4612ad145" providerId="LiveId" clId="{D474E534-12D2-423C-A88B-E7FA557B4EC4}" dt="2025-01-30T22:22:50.235" v="295" actId="313"/>
          <ac:spMkLst>
            <pc:docMk/>
            <pc:sldMk cId="2059716380" sldId="403"/>
            <ac:spMk id="62" creationId="{5A61999D-160F-4DB7-8F42-4CF15E91E5D7}"/>
          </ac:spMkLst>
        </pc:spChg>
        <pc:spChg chg="add mod">
          <ac:chgData name="Omar DIASSE" userId="1c1982e4612ad145" providerId="LiveId" clId="{D474E534-12D2-423C-A88B-E7FA557B4EC4}" dt="2025-01-30T22:29:10.991" v="827" actId="313"/>
          <ac:spMkLst>
            <pc:docMk/>
            <pc:sldMk cId="2059716380" sldId="403"/>
            <ac:spMk id="63" creationId="{F28723D1-D364-4187-BC02-C0BC6D8B322C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8" creationId="{ED612E44-7643-4718-88F6-2A8D0CAB25C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9" creationId="{EF6ACD7D-D558-4CB5-8498-B356B77D2774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0" creationId="{845BB924-18E8-4103-83DE-372264F6228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1" creationId="{73DB9AA1-FE05-497D-9C0E-CE2C2ACA60C2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2" creationId="{06151EE4-AA5A-41F5-9493-09BD7E907F83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3" creationId="{556F1415-62D1-4839-A556-5FADF7F4FC1F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5" creationId="{C5DBE8DE-2D72-46EE-BC8F-C37DA8094161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6" creationId="{95F31FD8-35A7-492D-9DCB-2A5C893B4FE9}"/>
          </ac:spMkLst>
        </pc:spChg>
        <pc:grpChg chg="mod">
          <ac:chgData name="Omar DIASSE" userId="1c1982e4612ad145" providerId="LiveId" clId="{D474E534-12D2-423C-A88B-E7FA557B4EC4}" dt="2025-01-30T22:15:32.753" v="16" actId="1076"/>
          <ac:grpSpMkLst>
            <pc:docMk/>
            <pc:sldMk cId="2059716380" sldId="403"/>
            <ac:grpSpMk id="65" creationId="{9B198DF0-0117-4752-9CE2-2B364E5211C2}"/>
          </ac:grpSpMkLst>
        </pc:grpChg>
        <pc:picChg chg="del">
          <ac:chgData name="Omar DIASSE" userId="1c1982e4612ad145" providerId="LiveId" clId="{D474E534-12D2-423C-A88B-E7FA557B4EC4}" dt="2025-01-30T22:13:10.665" v="4" actId="478"/>
          <ac:picMkLst>
            <pc:docMk/>
            <pc:sldMk cId="2059716380" sldId="403"/>
            <ac:picMk id="4" creationId="{D8410383-2B06-4ACF-9C56-7781733F1B09}"/>
          </ac:picMkLst>
        </pc:picChg>
      </pc:sldChg>
      <pc:sldChg chg="addSp delSp modSp add mod">
        <pc:chgData name="Omar DIASSE" userId="1c1982e4612ad145" providerId="LiveId" clId="{D474E534-12D2-423C-A88B-E7FA557B4EC4}" dt="2025-01-30T22:32:54.171" v="1097" actId="313"/>
        <pc:sldMkLst>
          <pc:docMk/>
          <pc:sldMk cId="3196029747" sldId="404"/>
        </pc:sldMkLst>
        <pc:spChg chg="mod">
          <ac:chgData name="Omar DIASSE" userId="1c1982e4612ad145" providerId="LiveId" clId="{D474E534-12D2-423C-A88B-E7FA557B4EC4}" dt="2025-01-30T22:29:31.745" v="840" actId="20577"/>
          <ac:spMkLst>
            <pc:docMk/>
            <pc:sldMk cId="3196029747" sldId="40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5" creationId="{DD4E6A8A-C116-4EF6-BEE9-A22A8D923A0B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6" creationId="{04F75234-B18A-494F-8D64-C435EA40F524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7" creationId="{E862F8C1-0C44-40BB-87D3-38D9B986FE02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8" creationId="{F8F84C08-3EC9-4194-A024-DE852AE4C4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9" creationId="{16ED96B8-604E-4F09-903D-A3237D6715CE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0" creationId="{A614526C-A181-4350-BF6F-395D78AA7BED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1" creationId="{0C228EE4-DFE9-48ED-A59B-7AEE0796212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2" creationId="{5A61999D-160F-4DB7-8F42-4CF15E91E5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3" creationId="{F28723D1-D364-4187-BC02-C0BC6D8B322C}"/>
          </ac:spMkLst>
        </pc:spChg>
        <pc:grpChg chg="del">
          <ac:chgData name="Omar DIASSE" userId="1c1982e4612ad145" providerId="LiveId" clId="{D474E534-12D2-423C-A88B-E7FA557B4EC4}" dt="2025-01-30T22:29:43.417" v="842" actId="478"/>
          <ac:grpSpMkLst>
            <pc:docMk/>
            <pc:sldMk cId="3196029747" sldId="404"/>
            <ac:grpSpMk id="65" creationId="{9B198DF0-0117-4752-9CE2-2B364E5211C2}"/>
          </ac:grpSpMkLst>
        </pc:grpChg>
        <pc:graphicFrameChg chg="add mod modGraphic">
          <ac:chgData name="Omar DIASSE" userId="1c1982e4612ad145" providerId="LiveId" clId="{D474E534-12D2-423C-A88B-E7FA557B4EC4}" dt="2025-01-30T22:32:54.171" v="1097" actId="313"/>
          <ac:graphicFrameMkLst>
            <pc:docMk/>
            <pc:sldMk cId="3196029747" sldId="404"/>
            <ac:graphicFrameMk id="3" creationId="{BFD1ABE1-ECA8-42C4-BCFA-9B9767213CCC}"/>
          </ac:graphicFrameMkLst>
        </pc:graphicFrameChg>
      </pc:sldChg>
      <pc:sldChg chg="addSp delSp modSp add del mod">
        <pc:chgData name="Omar DIASSE" userId="1c1982e4612ad145" providerId="LiveId" clId="{D474E534-12D2-423C-A88B-E7FA557B4EC4}" dt="2025-01-30T22:53:44.931" v="1419" actId="47"/>
        <pc:sldMkLst>
          <pc:docMk/>
          <pc:sldMk cId="967779267" sldId="405"/>
        </pc:sldMkLst>
        <pc:spChg chg="del mod">
          <ac:chgData name="Omar DIASSE" userId="1c1982e4612ad145" providerId="LiveId" clId="{D474E534-12D2-423C-A88B-E7FA557B4EC4}" dt="2025-01-30T22:40:51.981" v="1121" actId="478"/>
          <ac:spMkLst>
            <pc:docMk/>
            <pc:sldMk cId="967779267" sldId="405"/>
            <ac:spMk id="2" creationId="{D735F7F3-C1B5-4B60-A00A-4EB618DDFB5A}"/>
          </ac:spMkLst>
        </pc:spChg>
        <pc:spChg chg="add del mod">
          <ac:chgData name="Omar DIASSE" userId="1c1982e4612ad145" providerId="LiveId" clId="{D474E534-12D2-423C-A88B-E7FA557B4EC4}" dt="2025-01-30T22:40:08.276" v="1120" actId="478"/>
          <ac:spMkLst>
            <pc:docMk/>
            <pc:sldMk cId="967779267" sldId="405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0T22:40:53.784" v="1123" actId="478"/>
          <ac:spMkLst>
            <pc:docMk/>
            <pc:sldMk cId="967779267" sldId="405"/>
            <ac:spMk id="6" creationId="{B9F76A25-A436-45B7-97EE-0AEDCF2E0DC9}"/>
          </ac:spMkLst>
        </pc:spChg>
        <pc:spChg chg="add del mod">
          <ac:chgData name="Omar DIASSE" userId="1c1982e4612ad145" providerId="LiveId" clId="{D474E534-12D2-423C-A88B-E7FA557B4EC4}" dt="2025-01-30T22:44:33.783" v="1196" actId="478"/>
          <ac:spMkLst>
            <pc:docMk/>
            <pc:sldMk cId="967779267" sldId="405"/>
            <ac:spMk id="7" creationId="{25F5E077-1A72-48AD-A643-91E723111DA1}"/>
          </ac:spMkLst>
        </pc:spChg>
        <pc:spChg chg="add mod">
          <ac:chgData name="Omar DIASSE" userId="1c1982e4612ad145" providerId="LiveId" clId="{D474E534-12D2-423C-A88B-E7FA557B4EC4}" dt="2025-01-30T22:48:33.280" v="1349" actId="1076"/>
          <ac:spMkLst>
            <pc:docMk/>
            <pc:sldMk cId="967779267" sldId="405"/>
            <ac:spMk id="8" creationId="{3168CAF3-B572-4A4A-A0A3-B0B98246148C}"/>
          </ac:spMkLst>
        </pc:spChg>
        <pc:graphicFrameChg chg="del">
          <ac:chgData name="Omar DIASSE" userId="1c1982e4612ad145" providerId="LiveId" clId="{D474E534-12D2-423C-A88B-E7FA557B4EC4}" dt="2025-01-30T22:38:52.366" v="1107" actId="478"/>
          <ac:graphicFrameMkLst>
            <pc:docMk/>
            <pc:sldMk cId="967779267" sldId="405"/>
            <ac:graphicFrameMk id="3" creationId="{BFD1ABE1-ECA8-42C4-BCFA-9B9767213CCC}"/>
          </ac:graphicFrameMkLst>
        </pc:graphicFrameChg>
      </pc:sldChg>
      <pc:sldChg chg="addSp delSp modSp add mod ord">
        <pc:chgData name="Omar DIASSE" userId="1c1982e4612ad145" providerId="LiveId" clId="{D474E534-12D2-423C-A88B-E7FA557B4EC4}" dt="2025-01-30T23:24:23.171" v="2057" actId="113"/>
        <pc:sldMkLst>
          <pc:docMk/>
          <pc:sldMk cId="891310294" sldId="406"/>
        </pc:sldMkLst>
        <pc:spChg chg="mod">
          <ac:chgData name="Omar DIASSE" userId="1c1982e4612ad145" providerId="LiveId" clId="{D474E534-12D2-423C-A88B-E7FA557B4EC4}" dt="2025-01-30T23:16:04.387" v="1864"/>
          <ac:spMkLst>
            <pc:docMk/>
            <pc:sldMk cId="891310294" sldId="40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21:58.451" v="1988" actId="20577"/>
          <ac:spMkLst>
            <pc:docMk/>
            <pc:sldMk cId="891310294" sldId="40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22:36.383" v="1993" actId="313"/>
          <ac:spMkLst>
            <pc:docMk/>
            <pc:sldMk cId="891310294" sldId="406"/>
            <ac:spMk id="5" creationId="{A6A03523-CEA6-45C2-AE8A-0425ABDBF5C1}"/>
          </ac:spMkLst>
        </pc:spChg>
        <pc:spChg chg="add mod">
          <ac:chgData name="Omar DIASSE" userId="1c1982e4612ad145" providerId="LiveId" clId="{D474E534-12D2-423C-A88B-E7FA557B4EC4}" dt="2025-01-30T23:24:23.171" v="2057" actId="113"/>
          <ac:spMkLst>
            <pc:docMk/>
            <pc:sldMk cId="891310294" sldId="406"/>
            <ac:spMk id="8" creationId="{87BF5DD1-E15A-4778-9CB4-10CBCCCEAFCB}"/>
          </ac:spMkLst>
        </pc:spChg>
        <pc:graphicFrameChg chg="add del mod modGraphic">
          <ac:chgData name="Omar DIASSE" userId="1c1982e4612ad145" providerId="LiveId" clId="{D474E534-12D2-423C-A88B-E7FA557B4EC4}" dt="2025-01-30T23:17:46.536" v="1927" actId="478"/>
          <ac:graphicFrameMkLst>
            <pc:docMk/>
            <pc:sldMk cId="891310294" sldId="406"/>
            <ac:graphicFrameMk id="3" creationId="{9AE426BB-F8D3-4D8A-A962-9A580182B9CA}"/>
          </ac:graphicFrameMkLst>
        </pc:graphicFrameChg>
        <pc:cxnChg chg="add mod">
          <ac:chgData name="Omar DIASSE" userId="1c1982e4612ad145" providerId="LiveId" clId="{D474E534-12D2-423C-A88B-E7FA557B4EC4}" dt="2025-01-30T23:22:33.485" v="1991" actId="1076"/>
          <ac:cxnSpMkLst>
            <pc:docMk/>
            <pc:sldMk cId="891310294" sldId="406"/>
            <ac:cxnSpMk id="7" creationId="{492D9924-53CB-42D0-BA42-26B6C9CAC80A}"/>
          </ac:cxnSpMkLst>
        </pc:cxnChg>
      </pc:sldChg>
      <pc:sldChg chg="add del ord">
        <pc:chgData name="Omar DIASSE" userId="1c1982e4612ad145" providerId="LiveId" clId="{D474E534-12D2-423C-A88B-E7FA557B4EC4}" dt="2025-01-30T23:47:38.095" v="2487" actId="47"/>
        <pc:sldMkLst>
          <pc:docMk/>
          <pc:sldMk cId="985866598" sldId="407"/>
        </pc:sldMkLst>
      </pc:sldChg>
      <pc:sldChg chg="modSp add del mod">
        <pc:chgData name="Omar DIASSE" userId="1c1982e4612ad145" providerId="LiveId" clId="{D474E534-12D2-423C-A88B-E7FA557B4EC4}" dt="2025-01-30T23:47:36.341" v="2486" actId="47"/>
        <pc:sldMkLst>
          <pc:docMk/>
          <pc:sldMk cId="2072700379" sldId="408"/>
        </pc:sldMkLst>
        <pc:spChg chg="mod">
          <ac:chgData name="Omar DIASSE" userId="1c1982e4612ad145" providerId="LiveId" clId="{D474E534-12D2-423C-A88B-E7FA557B4EC4}" dt="2025-01-30T22:58:19.956" v="1548" actId="6549"/>
          <ac:spMkLst>
            <pc:docMk/>
            <pc:sldMk cId="2072700379" sldId="408"/>
            <ac:spMk id="4" creationId="{0E40F008-2B22-4BDD-87E8-D304465E0B80}"/>
          </ac:spMkLst>
        </pc:spChg>
      </pc:sldChg>
      <pc:sldChg chg="add del">
        <pc:chgData name="Omar DIASSE" userId="1c1982e4612ad145" providerId="LiveId" clId="{D474E534-12D2-423C-A88B-E7FA557B4EC4}" dt="2025-01-30T23:47:42.940" v="2488" actId="47"/>
        <pc:sldMkLst>
          <pc:docMk/>
          <pc:sldMk cId="3938861240" sldId="409"/>
        </pc:sldMkLst>
      </pc:sldChg>
      <pc:sldChg chg="add">
        <pc:chgData name="Omar DIASSE" userId="1c1982e4612ad145" providerId="LiveId" clId="{D474E534-12D2-423C-A88B-E7FA557B4EC4}" dt="2025-01-30T22:48:54.545" v="1352"/>
        <pc:sldMkLst>
          <pc:docMk/>
          <pc:sldMk cId="301874773" sldId="410"/>
        </pc:sldMkLst>
      </pc:sldChg>
      <pc:sldChg chg="modSp add del mod">
        <pc:chgData name="Omar DIASSE" userId="1c1982e4612ad145" providerId="LiveId" clId="{D474E534-12D2-423C-A88B-E7FA557B4EC4}" dt="2025-01-30T23:39:21.088" v="2392" actId="47"/>
        <pc:sldMkLst>
          <pc:docMk/>
          <pc:sldMk cId="2375101627" sldId="411"/>
        </pc:sldMkLst>
        <pc:spChg chg="mod">
          <ac:chgData name="Omar DIASSE" userId="1c1982e4612ad145" providerId="LiveId" clId="{D474E534-12D2-423C-A88B-E7FA557B4EC4}" dt="2025-01-30T22:55:36.193" v="1524" actId="790"/>
          <ac:spMkLst>
            <pc:docMk/>
            <pc:sldMk cId="2375101627" sldId="411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2:57:44.634" v="1539"/>
          <ac:spMkLst>
            <pc:docMk/>
            <pc:sldMk cId="2375101627" sldId="411"/>
            <ac:spMk id="33" creationId="{B03D46B0-B45A-4135-8CF6-94E84D3BE0E1}"/>
          </ac:spMkLst>
        </pc:spChg>
        <pc:spChg chg="mod">
          <ac:chgData name="Omar DIASSE" userId="1c1982e4612ad145" providerId="LiveId" clId="{D474E534-12D2-423C-A88B-E7FA557B4EC4}" dt="2025-01-30T22:58:34.256" v="1562"/>
          <ac:spMkLst>
            <pc:docMk/>
            <pc:sldMk cId="2375101627" sldId="411"/>
            <ac:spMk id="36" creationId="{0B677BDF-ACCF-4D07-A565-803D6FBEBFC1}"/>
          </ac:spMkLst>
        </pc:spChg>
        <pc:spChg chg="mod">
          <ac:chgData name="Omar DIASSE" userId="1c1982e4612ad145" providerId="LiveId" clId="{D474E534-12D2-423C-A88B-E7FA557B4EC4}" dt="2025-01-30T22:58:47.752" v="1576"/>
          <ac:spMkLst>
            <pc:docMk/>
            <pc:sldMk cId="2375101627" sldId="411"/>
            <ac:spMk id="39" creationId="{F968BB46-0BDF-4502-AB9F-E3CACB69C720}"/>
          </ac:spMkLst>
        </pc:spChg>
        <pc:spChg chg="mod">
          <ac:chgData name="Omar DIASSE" userId="1c1982e4612ad145" providerId="LiveId" clId="{D474E534-12D2-423C-A88B-E7FA557B4EC4}" dt="2025-01-30T22:59:03.077" v="1590"/>
          <ac:spMkLst>
            <pc:docMk/>
            <pc:sldMk cId="2375101627" sldId="411"/>
            <ac:spMk id="42" creationId="{83C1EF7F-E960-40D5-BD5A-6F45DCC21664}"/>
          </ac:spMkLst>
        </pc:spChg>
        <pc:spChg chg="mod">
          <ac:chgData name="Omar DIASSE" userId="1c1982e4612ad145" providerId="LiveId" clId="{D474E534-12D2-423C-A88B-E7FA557B4EC4}" dt="2025-01-30T23:01:14.640" v="1592" actId="313"/>
          <ac:spMkLst>
            <pc:docMk/>
            <pc:sldMk cId="2375101627" sldId="411"/>
            <ac:spMk id="45" creationId="{616DECF8-E7AB-40FF-88F9-7770C6DE1747}"/>
          </ac:spMkLst>
        </pc:spChg>
        <pc:grpChg chg="mod">
          <ac:chgData name="Omar DIASSE" userId="1c1982e4612ad145" providerId="LiveId" clId="{D474E534-12D2-423C-A88B-E7FA557B4EC4}" dt="2025-01-30T22:54:45.716" v="1422" actId="1076"/>
          <ac:grpSpMkLst>
            <pc:docMk/>
            <pc:sldMk cId="2375101627" sldId="411"/>
            <ac:grpSpMk id="13" creationId="{16316CF5-197D-4D97-BFF7-B0076BBAAC54}"/>
          </ac:grpSpMkLst>
        </pc:grpChg>
      </pc:sldChg>
      <pc:sldChg chg="addSp delSp modSp add mod">
        <pc:chgData name="Omar DIASSE" userId="1c1982e4612ad145" providerId="LiveId" clId="{D474E534-12D2-423C-A88B-E7FA557B4EC4}" dt="2025-01-31T14:52:13.097" v="3063" actId="1076"/>
        <pc:sldMkLst>
          <pc:docMk/>
          <pc:sldMk cId="3284592191" sldId="412"/>
        </pc:sldMkLst>
        <pc:spChg chg="mod">
          <ac:chgData name="Omar DIASSE" userId="1c1982e4612ad145" providerId="LiveId" clId="{D474E534-12D2-423C-A88B-E7FA557B4EC4}" dt="2025-01-30T23:10:49.648" v="1819" actId="313"/>
          <ac:spMkLst>
            <pc:docMk/>
            <pc:sldMk cId="3284592191" sldId="41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" creationId="{F6673F77-CCA2-4D50-897F-2C8A2955E8B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4" creationId="{DAB8F4C4-A25C-4727-9AF3-BE0EBD3D2B29}"/>
          </ac:spMkLst>
        </pc:spChg>
        <pc:spChg chg="mod">
          <ac:chgData name="Omar DIASSE" userId="1c1982e4612ad145" providerId="LiveId" clId="{D474E534-12D2-423C-A88B-E7FA557B4EC4}" dt="2025-01-30T23:11:01.565" v="1820" actId="1076"/>
          <ac:spMkLst>
            <pc:docMk/>
            <pc:sldMk cId="3284592191" sldId="412"/>
            <ac:spMk id="8" creationId="{14632286-B144-4FD4-B2BB-1187E2400415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9" creationId="{053012D9-F38B-427B-83C1-DF62615FF959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0" creationId="{9022E556-0F55-4A98-AA0A-5139BF17106C}"/>
          </ac:spMkLst>
        </pc:spChg>
        <pc:spChg chg="add del mod">
          <ac:chgData name="Omar DIASSE" userId="1c1982e4612ad145" providerId="LiveId" clId="{D474E534-12D2-423C-A88B-E7FA557B4EC4}" dt="2025-01-30T23:12:28.295" v="1833" actId="478"/>
          <ac:spMkLst>
            <pc:docMk/>
            <pc:sldMk cId="3284592191" sldId="412"/>
            <ac:spMk id="14" creationId="{11F59230-36A2-4C89-8A2B-3DD9E42B6506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5" creationId="{FED0820A-3F28-4160-96F9-4D0CDC31A8DD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6" creationId="{C65D8B4F-11E5-47C6-8706-F4AB5BAD18FF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20" creationId="{F9D462D6-CED7-48A2-8E9C-3067D3C4166B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21" creationId="{E158A8AA-3F38-447E-AFC0-D196FE393570}"/>
          </ac:spMkLst>
        </pc:spChg>
        <pc:spChg chg="mod">
          <ac:chgData name="Omar DIASSE" userId="1c1982e4612ad145" providerId="LiveId" clId="{D474E534-12D2-423C-A88B-E7FA557B4EC4}" dt="2025-01-30T23:38:50.022" v="2391" actId="313"/>
          <ac:spMkLst>
            <pc:docMk/>
            <pc:sldMk cId="3284592191" sldId="412"/>
            <ac:spMk id="22" creationId="{1496BF1C-FDFE-470C-A91F-ABF45689CE44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26" creationId="{96275CE5-FF19-4D77-8302-E150EF088F24}"/>
          </ac:spMkLst>
        </pc:spChg>
        <pc:spChg chg="del mod">
          <ac:chgData name="Omar DIASSE" userId="1c1982e4612ad145" providerId="LiveId" clId="{D474E534-12D2-423C-A88B-E7FA557B4EC4}" dt="2025-01-30T23:12:26.314" v="1832" actId="478"/>
          <ac:spMkLst>
            <pc:docMk/>
            <pc:sldMk cId="3284592191" sldId="412"/>
            <ac:spMk id="30" creationId="{E738216B-C5DE-4C32-893C-B98EB9262343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31" creationId="{1EB2D940-D15C-4BC0-8A9F-BBD22349F314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32" creationId="{8ACF5221-D2B4-4832-B17E-47300747D06F}"/>
          </ac:spMkLst>
        </pc:spChg>
        <pc:spChg chg="del mod">
          <ac:chgData name="Omar DIASSE" userId="1c1982e4612ad145" providerId="LiveId" clId="{D474E534-12D2-423C-A88B-E7FA557B4EC4}" dt="2025-01-30T23:11:47.852" v="1821" actId="478"/>
          <ac:spMkLst>
            <pc:docMk/>
            <pc:sldMk cId="3284592191" sldId="412"/>
            <ac:spMk id="33" creationId="{586E37AA-D020-455F-959B-F92BCBEB06EF}"/>
          </ac:spMkLst>
        </pc:spChg>
        <pc:spChg chg="add 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4" creationId="{5E5ADD18-3CBB-40F9-AE5A-ED24BE593489}"/>
          </ac:spMkLst>
        </pc:spChg>
        <pc:spChg chg="add mod">
          <ac:chgData name="Omar DIASSE" userId="1c1982e4612ad145" providerId="LiveId" clId="{D474E534-12D2-423C-A88B-E7FA557B4EC4}" dt="2025-01-31T14:52:13.097" v="3063" actId="1076"/>
          <ac:spMkLst>
            <pc:docMk/>
            <pc:sldMk cId="3284592191" sldId="412"/>
            <ac:spMk id="35" creationId="{5F1C2CB3-6CBE-406F-808D-FB583188088C}"/>
          </ac:spMkLst>
        </pc:spChg>
        <pc:spChg chg="add mod">
          <ac:chgData name="Omar DIASSE" userId="1c1982e4612ad145" providerId="LiveId" clId="{D474E534-12D2-423C-A88B-E7FA557B4EC4}" dt="2025-01-30T23:11:58.419" v="1824" actId="1038"/>
          <ac:spMkLst>
            <pc:docMk/>
            <pc:sldMk cId="3284592191" sldId="412"/>
            <ac:spMk id="36" creationId="{29F9F9EA-B1C9-4CED-BF69-64330D05EE4C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7" creationId="{AEC61114-AEC2-4060-9B8B-C74A3F978265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8" creationId="{411BD269-4912-4F7D-99F7-4DFF92F1A997}"/>
          </ac:spMkLst>
        </pc:spChg>
        <pc:spChg chg="add mod">
          <ac:chgData name="Omar DIASSE" userId="1c1982e4612ad145" providerId="LiveId" clId="{D474E534-12D2-423C-A88B-E7FA557B4EC4}" dt="2025-01-30T23:14:28.669" v="1851" actId="1076"/>
          <ac:spMkLst>
            <pc:docMk/>
            <pc:sldMk cId="3284592191" sldId="412"/>
            <ac:spMk id="39" creationId="{559039D4-BEC0-4814-9048-908BCFA37D46}"/>
          </ac:spMkLst>
        </pc:spChg>
        <pc:spChg chg="add mod">
          <ac:chgData name="Omar DIASSE" userId="1c1982e4612ad145" providerId="LiveId" clId="{D474E534-12D2-423C-A88B-E7FA557B4EC4}" dt="2025-01-30T23:12:58.817" v="1838" actId="1076"/>
          <ac:spMkLst>
            <pc:docMk/>
            <pc:sldMk cId="3284592191" sldId="412"/>
            <ac:spMk id="40" creationId="{FA654424-A1DA-4124-A640-D54D041B92D4}"/>
          </ac:spMkLst>
        </pc:spChg>
        <pc:spChg chg="add del mod">
          <ac:chgData name="Omar DIASSE" userId="1c1982e4612ad145" providerId="LiveId" clId="{D474E534-12D2-423C-A88B-E7FA557B4EC4}" dt="2025-01-30T23:39:47.593" v="2394" actId="14100"/>
          <ac:spMkLst>
            <pc:docMk/>
            <pc:sldMk cId="3284592191" sldId="412"/>
            <ac:spMk id="41" creationId="{2E53A328-74A0-4CC6-9DE5-FF383D24996B}"/>
          </ac:spMkLst>
        </pc:spChg>
        <pc:spChg chg="add del mod">
          <ac:chgData name="Omar DIASSE" userId="1c1982e4612ad145" providerId="LiveId" clId="{D474E534-12D2-423C-A88B-E7FA557B4EC4}" dt="2025-01-30T23:13:26.152" v="1845" actId="478"/>
          <ac:spMkLst>
            <pc:docMk/>
            <pc:sldMk cId="3284592191" sldId="412"/>
            <ac:spMk id="42" creationId="{6A289B17-8AC7-435B-89A9-EA2455E3590C}"/>
          </ac:spMkLst>
        </pc:spChg>
        <pc:spChg chg="add mod">
          <ac:chgData name="Omar DIASSE" userId="1c1982e4612ad145" providerId="LiveId" clId="{D474E534-12D2-423C-A88B-E7FA557B4EC4}" dt="2025-01-30T23:14:48.065" v="1860" actId="1035"/>
          <ac:spMkLst>
            <pc:docMk/>
            <pc:sldMk cId="3284592191" sldId="412"/>
            <ac:spMk id="43" creationId="{0C5B8B29-2675-4F1E-BACD-AEF8610870A8}"/>
          </ac:spMkLst>
        </pc:s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5" creationId="{EACB1EEC-80D0-42C2-AD21-C9A5AA868ADA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1" creationId="{19D906EE-0805-4234-BA3D-03FC4D0FC816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7" creationId="{C312F60C-DF67-454F-B57B-DDAE2016C5B3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23" creationId="{8BB10230-05FD-4782-8D32-8C94B8DBAA60}"/>
          </ac:grpSpMkLst>
        </pc:grpChg>
        <pc:grpChg chg="del">
          <ac:chgData name="Omar DIASSE" userId="1c1982e4612ad145" providerId="LiveId" clId="{D474E534-12D2-423C-A88B-E7FA557B4EC4}" dt="2025-01-30T23:08:07.728" v="1706" actId="478"/>
          <ac:grpSpMkLst>
            <pc:docMk/>
            <pc:sldMk cId="3284592191" sldId="412"/>
            <ac:grpSpMk id="27" creationId="{9545E534-ED64-45AB-A365-F5303ADA5890}"/>
          </ac:grpSpMkLst>
        </pc:grpChg>
      </pc:sldChg>
      <pc:sldChg chg="addSp delSp modSp add mod">
        <pc:chgData name="Omar DIASSE" userId="1c1982e4612ad145" providerId="LiveId" clId="{D474E534-12D2-423C-A88B-E7FA557B4EC4}" dt="2025-01-30T23:47:26.221" v="2485" actId="1076"/>
        <pc:sldMkLst>
          <pc:docMk/>
          <pc:sldMk cId="1515511510" sldId="413"/>
        </pc:sldMkLst>
        <pc:spChg chg="mod">
          <ac:chgData name="Omar DIASSE" userId="1c1982e4612ad145" providerId="LiveId" clId="{D474E534-12D2-423C-A88B-E7FA557B4EC4}" dt="2025-01-30T23:40:18.484" v="2423" actId="20577"/>
          <ac:spMkLst>
            <pc:docMk/>
            <pc:sldMk cId="1515511510" sldId="41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2:35.444" v="2424" actId="1076"/>
          <ac:spMkLst>
            <pc:docMk/>
            <pc:sldMk cId="1515511510" sldId="413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47:26.221" v="2485" actId="1076"/>
          <ac:spMkLst>
            <pc:docMk/>
            <pc:sldMk cId="1515511510" sldId="413"/>
            <ac:spMk id="5" creationId="{0A62C31C-E1BD-4567-BF8B-B65D99C23315}"/>
          </ac:spMkLst>
        </pc:spChg>
        <pc:graphicFrameChg chg="add del mod">
          <ac:chgData name="Omar DIASSE" userId="1c1982e4612ad145" providerId="LiveId" clId="{D474E534-12D2-423C-A88B-E7FA557B4EC4}" dt="2025-01-30T23:45:13.557" v="2477" actId="478"/>
          <ac:graphicFrameMkLst>
            <pc:docMk/>
            <pc:sldMk cId="1515511510" sldId="413"/>
            <ac:graphicFrameMk id="6" creationId="{429F9171-575D-4CCE-A7AC-A6CDF35D7B04}"/>
          </ac:graphicFrameMkLst>
        </pc:graphicFrameChg>
        <pc:graphicFrameChg chg="add mod modGraphic">
          <ac:chgData name="Omar DIASSE" userId="1c1982e4612ad145" providerId="LiveId" clId="{D474E534-12D2-423C-A88B-E7FA557B4EC4}" dt="2025-01-30T23:47:26.221" v="2485" actId="1076"/>
          <ac:graphicFrameMkLst>
            <pc:docMk/>
            <pc:sldMk cId="1515511510" sldId="413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8:24.271" v="2655" actId="313"/>
        <pc:sldMkLst>
          <pc:docMk/>
          <pc:sldMk cId="334841990" sldId="414"/>
        </pc:sldMkLst>
        <pc:spChg chg="mod">
          <ac:chgData name="Omar DIASSE" userId="1c1982e4612ad145" providerId="LiveId" clId="{D474E534-12D2-423C-A88B-E7FA557B4EC4}" dt="2025-01-30T23:25:12.531" v="2059"/>
          <ac:spMkLst>
            <pc:docMk/>
            <pc:sldMk cId="334841990" sldId="414"/>
            <ac:spMk id="2" creationId="{D735F7F3-C1B5-4B60-A00A-4EB618DDFB5A}"/>
          </ac:spMkLst>
        </pc:spChg>
        <pc:spChg chg="add del">
          <ac:chgData name="Omar DIASSE" userId="1c1982e4612ad145" providerId="LiveId" clId="{D474E534-12D2-423C-A88B-E7FA557B4EC4}" dt="2025-01-30T23:35:35.118" v="2308"/>
          <ac:spMkLst>
            <pc:docMk/>
            <pc:sldMk cId="334841990" sldId="414"/>
            <ac:spMk id="3" creationId="{8871887C-14B1-4637-8A7F-DD509D992777}"/>
          </ac:spMkLst>
        </pc:spChg>
        <pc:spChg chg="mod">
          <ac:chgData name="Omar DIASSE" userId="1c1982e4612ad145" providerId="LiveId" clId="{D474E534-12D2-423C-A88B-E7FA557B4EC4}" dt="2025-01-30T23:25:43.068" v="2133" actId="20577"/>
          <ac:spMkLst>
            <pc:docMk/>
            <pc:sldMk cId="334841990" sldId="414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1T00:08:24.271" v="2655" actId="313"/>
          <ac:spMkLst>
            <pc:docMk/>
            <pc:sldMk cId="334841990" sldId="414"/>
            <ac:spMk id="8" creationId="{87BF5DD1-E15A-4778-9CB4-10CBCCCEAFCB}"/>
          </ac:spMkLst>
        </pc:spChg>
        <pc:spChg chg="add mod">
          <ac:chgData name="Omar DIASSE" userId="1c1982e4612ad145" providerId="LiveId" clId="{D474E534-12D2-423C-A88B-E7FA557B4EC4}" dt="2025-01-30T23:38:12.692" v="2390" actId="20577"/>
          <ac:spMkLst>
            <pc:docMk/>
            <pc:sldMk cId="334841990" sldId="414"/>
            <ac:spMk id="9" creationId="{9AA029B8-2598-46C2-8E5F-20E02B7CBE9A}"/>
          </ac:spMkLst>
        </pc:spChg>
        <pc:cxnChg chg="mod">
          <ac:chgData name="Omar DIASSE" userId="1c1982e4612ad145" providerId="LiveId" clId="{D474E534-12D2-423C-A88B-E7FA557B4EC4}" dt="2025-01-30T23:26:16.433" v="2158" actId="1035"/>
          <ac:cxnSpMkLst>
            <pc:docMk/>
            <pc:sldMk cId="334841990" sldId="414"/>
            <ac:cxnSpMk id="7" creationId="{492D9924-53CB-42D0-BA42-26B6C9CAC80A}"/>
          </ac:cxnSpMkLst>
        </pc:cxnChg>
      </pc:sldChg>
      <pc:sldChg chg="addSp delSp modSp add mod">
        <pc:chgData name="Omar DIASSE" userId="1c1982e4612ad145" providerId="LiveId" clId="{D474E534-12D2-423C-A88B-E7FA557B4EC4}" dt="2025-01-30T23:51:49.590" v="2509" actId="20577"/>
        <pc:sldMkLst>
          <pc:docMk/>
          <pc:sldMk cId="2518648173" sldId="415"/>
        </pc:sldMkLst>
        <pc:spChg chg="mod">
          <ac:chgData name="Omar DIASSE" userId="1c1982e4612ad145" providerId="LiveId" clId="{D474E534-12D2-423C-A88B-E7FA557B4EC4}" dt="2025-01-30T23:51:49.590" v="2509" actId="20577"/>
          <ac:spMkLst>
            <pc:docMk/>
            <pc:sldMk cId="2518648173" sldId="41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8:09.904" v="2494" actId="20577"/>
          <ac:spMkLst>
            <pc:docMk/>
            <pc:sldMk cId="2518648173" sldId="415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0:36.518" v="2503" actId="20577"/>
          <ac:spMkLst>
            <pc:docMk/>
            <pc:sldMk cId="2518648173" sldId="415"/>
            <ac:spMk id="5" creationId="{0A62C31C-E1BD-4567-BF8B-B65D99C23315}"/>
          </ac:spMkLst>
        </pc:spChg>
        <pc:graphicFrameChg chg="add mod modGraphic">
          <ac:chgData name="Omar DIASSE" userId="1c1982e4612ad145" providerId="LiveId" clId="{D474E534-12D2-423C-A88B-E7FA557B4EC4}" dt="2025-01-30T23:49:04.959" v="2502" actId="1076"/>
          <ac:graphicFrameMkLst>
            <pc:docMk/>
            <pc:sldMk cId="2518648173" sldId="415"/>
            <ac:graphicFrameMk id="3" creationId="{6A0B4308-D5AF-4F99-9E63-A83FAF54AD24}"/>
          </ac:graphicFrameMkLst>
        </pc:graphicFrameChg>
        <pc:graphicFrameChg chg="del">
          <ac:chgData name="Omar DIASSE" userId="1c1982e4612ad145" providerId="LiveId" clId="{D474E534-12D2-423C-A88B-E7FA557B4EC4}" dt="2025-01-30T23:48:38.543" v="2495" actId="478"/>
          <ac:graphicFrameMkLst>
            <pc:docMk/>
            <pc:sldMk cId="2518648173" sldId="415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0T23:55:21.415" v="2530" actId="1076"/>
        <pc:sldMkLst>
          <pc:docMk/>
          <pc:sldMk cId="2355723027" sldId="416"/>
        </pc:sldMkLst>
        <pc:spChg chg="mod">
          <ac:chgData name="Omar DIASSE" userId="1c1982e4612ad145" providerId="LiveId" clId="{D474E534-12D2-423C-A88B-E7FA557B4EC4}" dt="2025-01-30T23:51:44.390" v="2507" actId="313"/>
          <ac:spMkLst>
            <pc:docMk/>
            <pc:sldMk cId="2355723027" sldId="41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52:41.350" v="2514" actId="20577"/>
          <ac:spMkLst>
            <pc:docMk/>
            <pc:sldMk cId="2355723027" sldId="416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3:16.518" v="2517"/>
          <ac:spMkLst>
            <pc:docMk/>
            <pc:sldMk cId="2355723027" sldId="416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3:43.080" v="2520" actId="1076"/>
          <ac:spMkLst>
            <pc:docMk/>
            <pc:sldMk cId="2355723027" sldId="416"/>
            <ac:spMk id="8" creationId="{B6F02512-CB3C-411F-B515-0B3FA427ECCF}"/>
          </ac:spMkLst>
        </pc:spChg>
        <pc:spChg chg="add mod">
          <ac:chgData name="Omar DIASSE" userId="1c1982e4612ad145" providerId="LiveId" clId="{D474E534-12D2-423C-A88B-E7FA557B4EC4}" dt="2025-01-30T23:54:04.735" v="2524"/>
          <ac:spMkLst>
            <pc:docMk/>
            <pc:sldMk cId="2355723027" sldId="416"/>
            <ac:spMk id="9" creationId="{7394BCAA-C937-4A07-B2F5-D62992F72A24}"/>
          </ac:spMkLst>
        </pc:spChg>
        <pc:spChg chg="add mod">
          <ac:chgData name="Omar DIASSE" userId="1c1982e4612ad145" providerId="LiveId" clId="{D474E534-12D2-423C-A88B-E7FA557B4EC4}" dt="2025-01-30T23:54:14.469" v="2526" actId="1076"/>
          <ac:spMkLst>
            <pc:docMk/>
            <pc:sldMk cId="2355723027" sldId="416"/>
            <ac:spMk id="11" creationId="{2D21A03F-7F91-4271-B57E-78DD55F2B263}"/>
          </ac:spMkLst>
        </pc:spChg>
        <pc:spChg chg="add mod">
          <ac:chgData name="Omar DIASSE" userId="1c1982e4612ad145" providerId="LiveId" clId="{D474E534-12D2-423C-A88B-E7FA557B4EC4}" dt="2025-01-30T23:55:21.415" v="2530" actId="1076"/>
          <ac:spMkLst>
            <pc:docMk/>
            <pc:sldMk cId="2355723027" sldId="416"/>
            <ac:spMk id="13" creationId="{93697F55-2D20-4EAE-9C2D-51841A03ADFB}"/>
          </ac:spMkLst>
        </pc:spChg>
        <pc:graphicFrameChg chg="del">
          <ac:chgData name="Omar DIASSE" userId="1c1982e4612ad145" providerId="LiveId" clId="{D474E534-12D2-423C-A88B-E7FA557B4EC4}" dt="2025-01-30T23:53:23.010" v="2518" actId="478"/>
          <ac:graphicFrameMkLst>
            <pc:docMk/>
            <pc:sldMk cId="2355723027" sldId="416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4:32.960" v="2650" actId="207"/>
        <pc:sldMkLst>
          <pc:docMk/>
          <pc:sldMk cId="1076993231" sldId="417"/>
        </pc:sldMkLst>
        <pc:spChg chg="mod">
          <ac:chgData name="Omar DIASSE" userId="1c1982e4612ad145" providerId="LiveId" clId="{D474E534-12D2-423C-A88B-E7FA557B4EC4}" dt="2025-01-30T23:55:52.217" v="2535" actId="20577"/>
          <ac:spMkLst>
            <pc:docMk/>
            <pc:sldMk cId="1076993231" sldId="417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6:34.863" v="2539"/>
          <ac:spMkLst>
            <pc:docMk/>
            <pc:sldMk cId="1076993231" sldId="417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7:18.868" v="2554"/>
          <ac:spMkLst>
            <pc:docMk/>
            <pc:sldMk cId="1076993231" sldId="417"/>
            <ac:spMk id="6" creationId="{69B98202-E4DE-4EFB-8C7D-7ED09EED2B18}"/>
          </ac:spMkLst>
        </pc:spChg>
        <pc:spChg chg="add mod">
          <ac:chgData name="Omar DIASSE" userId="1c1982e4612ad145" providerId="LiveId" clId="{D474E534-12D2-423C-A88B-E7FA557B4EC4}" dt="2025-01-31T00:02:38.876" v="2594" actId="2711"/>
          <ac:spMkLst>
            <pc:docMk/>
            <pc:sldMk cId="1076993231" sldId="417"/>
            <ac:spMk id="8" creationId="{6DC95E6E-469D-44F9-829A-77EA0E17C636}"/>
          </ac:spMkLst>
        </pc:spChg>
        <pc:spChg chg="add mod">
          <ac:chgData name="Omar DIASSE" userId="1c1982e4612ad145" providerId="LiveId" clId="{D474E534-12D2-423C-A88B-E7FA557B4EC4}" dt="2025-01-31T00:04:32.960" v="2650" actId="207"/>
          <ac:spMkLst>
            <pc:docMk/>
            <pc:sldMk cId="1076993231" sldId="417"/>
            <ac:spMk id="10" creationId="{7E04AF2D-9B15-4EA3-B034-F1DD776ECF9A}"/>
          </ac:spMkLst>
        </pc:spChg>
        <pc:graphicFrameChg chg="del">
          <ac:chgData name="Omar DIASSE" userId="1c1982e4612ad145" providerId="LiveId" clId="{D474E534-12D2-423C-A88B-E7FA557B4EC4}" dt="2025-01-31T00:00:21.284" v="2555" actId="478"/>
          <ac:graphicFrameMkLst>
            <pc:docMk/>
            <pc:sldMk cId="1076993231" sldId="417"/>
            <ac:graphicFrameMk id="7" creationId="{E378C84C-0AD0-41EE-AFB6-8088E7347AB7}"/>
          </ac:graphicFrameMkLst>
        </pc:graphicFrameChg>
      </pc:sldChg>
      <pc:sldChg chg="modSp add mod">
        <pc:chgData name="Omar DIASSE" userId="1c1982e4612ad145" providerId="LiveId" clId="{D474E534-12D2-423C-A88B-E7FA557B4EC4}" dt="2025-01-31T14:44:28.355" v="2982" actId="20577"/>
        <pc:sldMkLst>
          <pc:docMk/>
          <pc:sldMk cId="3776014393" sldId="418"/>
        </pc:sldMkLst>
        <pc:spChg chg="mod">
          <ac:chgData name="Omar DIASSE" userId="1c1982e4612ad145" providerId="LiveId" clId="{D474E534-12D2-423C-A88B-E7FA557B4EC4}" dt="2025-01-31T00:12:13.392" v="2849" actId="313"/>
          <ac:spMkLst>
            <pc:docMk/>
            <pc:sldMk cId="3776014393" sldId="41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00:14:06.758" v="2976" actId="20577"/>
          <ac:spMkLst>
            <pc:docMk/>
            <pc:sldMk cId="3776014393" sldId="418"/>
            <ac:spMk id="33" creationId="{4DC08753-CFFE-421A-8A6C-37B8D3596B67}"/>
          </ac:spMkLst>
        </pc:spChg>
        <pc:spChg chg="mod">
          <ac:chgData name="Omar DIASSE" userId="1c1982e4612ad145" providerId="LiveId" clId="{D474E534-12D2-423C-A88B-E7FA557B4EC4}" dt="2025-01-31T00:10:41.729" v="2747" actId="20577"/>
          <ac:spMkLst>
            <pc:docMk/>
            <pc:sldMk cId="3776014393" sldId="418"/>
            <ac:spMk id="34" creationId="{E414B293-3D33-4DFC-BADD-EAC24FEBC5AA}"/>
          </ac:spMkLst>
        </pc:spChg>
        <pc:spChg chg="mod">
          <ac:chgData name="Omar DIASSE" userId="1c1982e4612ad145" providerId="LiveId" clId="{D474E534-12D2-423C-A88B-E7FA557B4EC4}" dt="2025-01-31T00:13:20.327" v="2898" actId="313"/>
          <ac:spMkLst>
            <pc:docMk/>
            <pc:sldMk cId="3776014393" sldId="418"/>
            <ac:spMk id="36" creationId="{8129AE38-C082-4790-83A6-AFB3EEC99957}"/>
          </ac:spMkLst>
        </pc:spChg>
        <pc:spChg chg="mod">
          <ac:chgData name="Omar DIASSE" userId="1c1982e4612ad145" providerId="LiveId" clId="{D474E534-12D2-423C-A88B-E7FA557B4EC4}" dt="2025-01-31T00:10:24.515" v="2712" actId="20577"/>
          <ac:spMkLst>
            <pc:docMk/>
            <pc:sldMk cId="3776014393" sldId="418"/>
            <ac:spMk id="37" creationId="{C62E160D-9873-4C8F-AB06-DFDCAD9C2EA8}"/>
          </ac:spMkLst>
        </pc:spChg>
        <pc:spChg chg="mod">
          <ac:chgData name="Omar DIASSE" userId="1c1982e4612ad145" providerId="LiveId" clId="{D474E534-12D2-423C-A88B-E7FA557B4EC4}" dt="2025-01-31T14:44:28.355" v="2982" actId="20577"/>
          <ac:spMkLst>
            <pc:docMk/>
            <pc:sldMk cId="3776014393" sldId="418"/>
            <ac:spMk id="38" creationId="{1E2AAD94-F549-4DF3-BEBB-BF6CD9E03699}"/>
          </ac:spMkLst>
        </pc:spChg>
      </pc:sldChg>
      <pc:sldChg chg="addSp delSp modSp add mod ord">
        <pc:chgData name="Omar DIASSE" userId="1c1982e4612ad145" providerId="LiveId" clId="{D474E534-12D2-423C-A88B-E7FA557B4EC4}" dt="2025-01-31T15:01:00.042" v="3379" actId="14734"/>
        <pc:sldMkLst>
          <pc:docMk/>
          <pc:sldMk cId="4149074551" sldId="419"/>
        </pc:sldMkLst>
        <pc:spChg chg="mod">
          <ac:chgData name="Omar DIASSE" userId="1c1982e4612ad145" providerId="LiveId" clId="{D474E534-12D2-423C-A88B-E7FA557B4EC4}" dt="2025-01-31T14:45:04.427" v="2991" actId="20577"/>
          <ac:spMkLst>
            <pc:docMk/>
            <pc:sldMk cId="4149074551" sldId="419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4:51:15.639" v="3055" actId="1076"/>
          <ac:spMkLst>
            <pc:docMk/>
            <pc:sldMk cId="4149074551" sldId="419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4:51:57.549" v="3060" actId="1076"/>
          <ac:spMkLst>
            <pc:docMk/>
            <pc:sldMk cId="4149074551" sldId="419"/>
            <ac:spMk id="5" creationId="{0A62C31C-E1BD-4567-BF8B-B65D99C2331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6" creationId="{69B98202-E4DE-4EFB-8C7D-7ED09EED2B18}"/>
          </ac:spMkLst>
        </pc:spChg>
        <pc:spChg chg="add del mod">
          <ac:chgData name="Omar DIASSE" userId="1c1982e4612ad145" providerId="LiveId" clId="{D474E534-12D2-423C-A88B-E7FA557B4EC4}" dt="2025-01-31T14:57:15.601" v="3373" actId="478"/>
          <ac:spMkLst>
            <pc:docMk/>
            <pc:sldMk cId="4149074551" sldId="419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8" creationId="{6DC95E6E-469D-44F9-829A-77EA0E17C636}"/>
          </ac:spMkLst>
        </pc:spChg>
        <pc:spChg chg="add del">
          <ac:chgData name="Omar DIASSE" userId="1c1982e4612ad145" providerId="LiveId" clId="{D474E534-12D2-423C-A88B-E7FA557B4EC4}" dt="2025-01-31T14:47:54.222" v="3032" actId="22"/>
          <ac:spMkLst>
            <pc:docMk/>
            <pc:sldMk cId="4149074551" sldId="419"/>
            <ac:spMk id="9" creationId="{B43EEDDC-8E7B-4E8F-826C-7EE32ADCE96E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10" creationId="{7E04AF2D-9B15-4EA3-B034-F1DD776ECF9A}"/>
          </ac:spMkLst>
        </pc:spChg>
        <pc:spChg chg="add del mod">
          <ac:chgData name="Omar DIASSE" userId="1c1982e4612ad145" providerId="LiveId" clId="{D474E534-12D2-423C-A88B-E7FA557B4EC4}" dt="2025-01-31T14:57:19.950" v="3374" actId="478"/>
          <ac:spMkLst>
            <pc:docMk/>
            <pc:sldMk cId="4149074551" sldId="419"/>
            <ac:spMk id="13" creationId="{80939FC5-8B07-4E17-BCBC-142B88E37B55}"/>
          </ac:spMkLst>
        </pc:spChg>
        <pc:graphicFrameChg chg="add del mod modGraphic">
          <ac:chgData name="Omar DIASSE" userId="1c1982e4612ad145" providerId="LiveId" clId="{D474E534-12D2-423C-A88B-E7FA557B4EC4}" dt="2025-01-31T14:51:07.598" v="3051" actId="21"/>
          <ac:graphicFrameMkLst>
            <pc:docMk/>
            <pc:sldMk cId="4149074551" sldId="419"/>
            <ac:graphicFrameMk id="11" creationId="{1371ED27-FD31-4264-9255-4A8A6563A54D}"/>
          </ac:graphicFrameMkLst>
        </pc:graphicFrameChg>
        <pc:graphicFrameChg chg="add mod modGraphic">
          <ac:chgData name="Omar DIASSE" userId="1c1982e4612ad145" providerId="LiveId" clId="{D474E534-12D2-423C-A88B-E7FA557B4EC4}" dt="2025-01-31T15:01:00.042" v="3379" actId="14734"/>
          <ac:graphicFrameMkLst>
            <pc:docMk/>
            <pc:sldMk cId="4149074551" sldId="419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08:55.528" v="3425" actId="13822"/>
        <pc:sldMkLst>
          <pc:docMk/>
          <pc:sldMk cId="4005760635" sldId="420"/>
        </pc:sldMkLst>
        <pc:spChg chg="mod">
          <ac:chgData name="Omar DIASSE" userId="1c1982e4612ad145" providerId="LiveId" clId="{D474E534-12D2-423C-A88B-E7FA557B4EC4}" dt="2025-01-31T15:08:55.528" v="3425" actId="13822"/>
          <ac:spMkLst>
            <pc:docMk/>
            <pc:sldMk cId="4005760635" sldId="420"/>
            <ac:spMk id="7" creationId="{BBDAEFF1-CA3C-4769-A7DB-E0A3BF058C45}"/>
          </ac:spMkLst>
        </pc:spChg>
        <pc:graphicFrameChg chg="add mod modGraphic">
          <ac:chgData name="Omar DIASSE" userId="1c1982e4612ad145" providerId="LiveId" clId="{D474E534-12D2-423C-A88B-E7FA557B4EC4}" dt="2025-01-31T15:01:04.746" v="3380" actId="14734"/>
          <ac:graphicFrameMkLst>
            <pc:docMk/>
            <pc:sldMk cId="4005760635" sldId="420"/>
            <ac:graphicFrameMk id="8" creationId="{DCFB2FB9-3969-4F37-814B-2A58A2B7350C}"/>
          </ac:graphicFrameMkLst>
        </pc:graphicFrameChg>
        <pc:graphicFrameChg chg="del mod modGraphic">
          <ac:chgData name="Omar DIASSE" userId="1c1982e4612ad145" providerId="LiveId" clId="{D474E534-12D2-423C-A88B-E7FA557B4EC4}" dt="2025-01-31T14:57:36.124" v="3375" actId="478"/>
          <ac:graphicFrameMkLst>
            <pc:docMk/>
            <pc:sldMk cId="4005760635" sldId="420"/>
            <ac:graphicFrameMk id="12" creationId="{DD878BE7-C3E1-434C-A404-E1712304F0A2}"/>
          </ac:graphicFrameMkLst>
        </pc:graphicFrameChg>
      </pc:sldChg>
      <pc:sldChg chg="delSp modSp add mod">
        <pc:chgData name="Omar DIASSE" userId="1c1982e4612ad145" providerId="LiveId" clId="{D474E534-12D2-423C-A88B-E7FA557B4EC4}" dt="2025-01-31T15:13:54.223" v="3474"/>
        <pc:sldMkLst>
          <pc:docMk/>
          <pc:sldMk cId="1724716672" sldId="421"/>
        </pc:sldMkLst>
        <pc:spChg chg="del">
          <ac:chgData name="Omar DIASSE" userId="1c1982e4612ad145" providerId="LiveId" clId="{D474E534-12D2-423C-A88B-E7FA557B4EC4}" dt="2025-01-31T14:57:47.480" v="3377" actId="478"/>
          <ac:spMkLst>
            <pc:docMk/>
            <pc:sldMk cId="1724716672" sldId="421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57:49.894" v="3378" actId="478"/>
          <ac:spMkLst>
            <pc:docMk/>
            <pc:sldMk cId="1724716672" sldId="421"/>
            <ac:spMk id="13" creationId="{80939FC5-8B07-4E17-BCBC-142B88E37B55}"/>
          </ac:spMkLst>
        </pc:spChg>
        <pc:graphicFrameChg chg="mod modGraphic">
          <ac:chgData name="Omar DIASSE" userId="1c1982e4612ad145" providerId="LiveId" clId="{D474E534-12D2-423C-A88B-E7FA557B4EC4}" dt="2025-01-31T15:13:54.223" v="3474"/>
          <ac:graphicFrameMkLst>
            <pc:docMk/>
            <pc:sldMk cId="1724716672" sldId="421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29:58.590" v="4126" actId="20577"/>
        <pc:sldMkLst>
          <pc:docMk/>
          <pc:sldMk cId="2456311225" sldId="422"/>
        </pc:sldMkLst>
        <pc:spChg chg="mod">
          <ac:chgData name="Omar DIASSE" userId="1c1982e4612ad145" providerId="LiveId" clId="{D474E534-12D2-423C-A88B-E7FA557B4EC4}" dt="2025-01-31T15:14:41.581" v="3499" actId="20577"/>
          <ac:spMkLst>
            <pc:docMk/>
            <pc:sldMk cId="2456311225" sldId="42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15:13.240" v="3503" actId="1076"/>
          <ac:spMkLst>
            <pc:docMk/>
            <pc:sldMk cId="2456311225" sldId="422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15:15:07.746" v="3502" actId="478"/>
          <ac:spMkLst>
            <pc:docMk/>
            <pc:sldMk cId="2456311225" sldId="422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1T15:29:58.590" v="4126" actId="20577"/>
          <ac:spMkLst>
            <pc:docMk/>
            <pc:sldMk cId="2456311225" sldId="422"/>
            <ac:spMk id="6" creationId="{78DA448E-DFB7-420D-9068-89D652A042B3}"/>
          </ac:spMkLst>
        </pc:spChg>
        <pc:spChg chg="add mod">
          <ac:chgData name="Omar DIASSE" userId="1c1982e4612ad145" providerId="LiveId" clId="{D474E534-12D2-423C-A88B-E7FA557B4EC4}" dt="2025-01-31T15:17:53.283" v="3636" actId="20577"/>
          <ac:spMkLst>
            <pc:docMk/>
            <pc:sldMk cId="2456311225" sldId="422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20:22.149" v="3675" actId="20577"/>
          <ac:spMkLst>
            <pc:docMk/>
            <pc:sldMk cId="2456311225" sldId="422"/>
            <ac:spMk id="9" creationId="{EA7BC586-631E-4C96-B05E-27C316BF5747}"/>
          </ac:spMkLst>
        </pc:spChg>
        <pc:spChg chg="add mod">
          <ac:chgData name="Omar DIASSE" userId="1c1982e4612ad145" providerId="LiveId" clId="{D474E534-12D2-423C-A88B-E7FA557B4EC4}" dt="2025-01-31T15:21:50.948" v="3720" actId="20577"/>
          <ac:spMkLst>
            <pc:docMk/>
            <pc:sldMk cId="2456311225" sldId="422"/>
            <ac:spMk id="10" creationId="{6FDDA881-B29B-4E41-B4FF-D91E39E9260E}"/>
          </ac:spMkLst>
        </pc:spChg>
        <pc:graphicFrameChg chg="del">
          <ac:chgData name="Omar DIASSE" userId="1c1982e4612ad145" providerId="LiveId" clId="{D474E534-12D2-423C-A88B-E7FA557B4EC4}" dt="2025-01-31T15:15:15.432" v="3504" actId="478"/>
          <ac:graphicFrameMkLst>
            <pc:docMk/>
            <pc:sldMk cId="2456311225" sldId="422"/>
            <ac:graphicFrameMk id="12" creationId="{DD878BE7-C3E1-434C-A404-E1712304F0A2}"/>
          </ac:graphicFrameMkLst>
        </pc:graphicFrameChg>
        <pc:cxnChg chg="add del mod">
          <ac:chgData name="Omar DIASSE" userId="1c1982e4612ad145" providerId="LiveId" clId="{D474E534-12D2-423C-A88B-E7FA557B4EC4}" dt="2025-01-31T15:20:06.090" v="3671" actId="478"/>
          <ac:cxnSpMkLst>
            <pc:docMk/>
            <pc:sldMk cId="2456311225" sldId="422"/>
            <ac:cxnSpMk id="8" creationId="{ADFC5AEE-2F6F-4E16-A8D8-51ECCFBD5A5A}"/>
          </ac:cxnSpMkLst>
        </pc:cxnChg>
      </pc:sldChg>
      <pc:sldChg chg="addSp delSp modSp add mod">
        <pc:chgData name="Omar DIASSE" userId="1c1982e4612ad145" providerId="LiveId" clId="{D474E534-12D2-423C-A88B-E7FA557B4EC4}" dt="2025-01-31T15:33:26.647" v="4280" actId="313"/>
        <pc:sldMkLst>
          <pc:docMk/>
          <pc:sldMk cId="3435454229" sldId="423"/>
        </pc:sldMkLst>
        <pc:spChg chg="mod">
          <ac:chgData name="Omar DIASSE" userId="1c1982e4612ad145" providerId="LiveId" clId="{D474E534-12D2-423C-A88B-E7FA557B4EC4}" dt="2025-01-31T15:23:33.420" v="3749" actId="20577"/>
          <ac:spMkLst>
            <pc:docMk/>
            <pc:sldMk cId="3435454229" sldId="42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24:25.151" v="3813" actId="20577"/>
          <ac:spMkLst>
            <pc:docMk/>
            <pc:sldMk cId="3435454229" sldId="423"/>
            <ac:spMk id="4" creationId="{0E40F008-2B22-4BDD-87E8-D304465E0B80}"/>
          </ac:spMkLst>
        </pc:spChg>
        <pc:spChg chg="del mod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6" creationId="{78DA448E-DFB7-420D-9068-89D652A042B3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31:14.570" v="4171" actId="20577"/>
          <ac:spMkLst>
            <pc:docMk/>
            <pc:sldMk cId="3435454229" sldId="423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9" creationId="{EA7BC586-631E-4C96-B05E-27C316BF5747}"/>
          </ac:spMkLst>
        </pc:spChg>
        <pc:spChg chg="mod">
          <ac:chgData name="Omar DIASSE" userId="1c1982e4612ad145" providerId="LiveId" clId="{D474E534-12D2-423C-A88B-E7FA557B4EC4}" dt="2025-01-31T15:24:49.252" v="3834" actId="20577"/>
          <ac:spMkLst>
            <pc:docMk/>
            <pc:sldMk cId="3435454229" sldId="423"/>
            <ac:spMk id="10" creationId="{6FDDA881-B29B-4E41-B4FF-D91E39E9260E}"/>
          </ac:spMkLst>
        </pc:spChg>
        <pc:spChg chg="add mod">
          <ac:chgData name="Omar DIASSE" userId="1c1982e4612ad145" providerId="LiveId" clId="{D474E534-12D2-423C-A88B-E7FA557B4EC4}" dt="2025-01-31T15:31:46.659" v="4206" actId="14100"/>
          <ac:spMkLst>
            <pc:docMk/>
            <pc:sldMk cId="3435454229" sldId="423"/>
            <ac:spMk id="11" creationId="{F40DD489-482D-4B91-81E6-1A864D3122F9}"/>
          </ac:spMkLst>
        </pc:spChg>
        <pc:spChg chg="add mod">
          <ac:chgData name="Omar DIASSE" userId="1c1982e4612ad145" providerId="LiveId" clId="{D474E534-12D2-423C-A88B-E7FA557B4EC4}" dt="2025-01-31T15:33:26.647" v="4280" actId="313"/>
          <ac:spMkLst>
            <pc:docMk/>
            <pc:sldMk cId="3435454229" sldId="423"/>
            <ac:spMk id="12" creationId="{0EE3DCAD-2278-4FA8-ABB6-F3701D05BED7}"/>
          </ac:spMkLst>
        </pc:spChg>
      </pc:sldChg>
      <pc:sldChg chg="addSp delSp modSp add mod">
        <pc:chgData name="Omar DIASSE" userId="1c1982e4612ad145" providerId="LiveId" clId="{D474E534-12D2-423C-A88B-E7FA557B4EC4}" dt="2025-01-31T16:13:46.193" v="5336" actId="20577"/>
        <pc:sldMkLst>
          <pc:docMk/>
          <pc:sldMk cId="2824075884" sldId="424"/>
        </pc:sldMkLst>
        <pc:spChg chg="mod">
          <ac:chgData name="Omar DIASSE" userId="1c1982e4612ad145" providerId="LiveId" clId="{D474E534-12D2-423C-A88B-E7FA557B4EC4}" dt="2025-01-31T15:34:37.747" v="4347" actId="20577"/>
          <ac:spMkLst>
            <pc:docMk/>
            <pc:sldMk cId="2824075884" sldId="42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5:57:13.230" v="5045" actId="11529"/>
          <ac:spMkLst>
            <pc:docMk/>
            <pc:sldMk cId="2824075884" sldId="424"/>
            <ac:spMk id="6" creationId="{6A1E726D-60DA-4451-A2ED-DE11000E679E}"/>
          </ac:spMkLst>
        </pc:spChg>
        <pc:spChg chg="add mod">
          <ac:chgData name="Omar DIASSE" userId="1c1982e4612ad145" providerId="LiveId" clId="{D474E534-12D2-423C-A88B-E7FA557B4EC4}" dt="2025-01-31T16:01:57.698" v="5216" actId="207"/>
          <ac:spMkLst>
            <pc:docMk/>
            <pc:sldMk cId="2824075884" sldId="424"/>
            <ac:spMk id="7" creationId="{8CA50E73-EA72-4101-B5E4-D6730553292D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2" creationId="{0EE3DCAD-2278-4FA8-ABB6-F3701D05BED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3" creationId="{3804577F-6A9A-460D-A565-72BD237A832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7" creationId="{3293F9DA-E79E-46D4-9BE9-AD17A45274A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8" creationId="{1B90D386-082F-42F6-ABFA-05C1C246361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9" creationId="{047471EE-67FD-4D12-A207-348533D1C49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0" creationId="{16DB3F99-0EF6-4009-B67F-D21E50DFCF20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1" creationId="{7D2E03ED-3AAF-4AE3-A22B-E5E52B880A54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2" creationId="{88BA3070-7430-42B3-9872-65E293A99551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3" creationId="{11C53FCE-4E8F-46BC-8DAA-16833CF39D3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4" creationId="{747AA577-663B-4E6C-A8BC-4E79AA60867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5" creationId="{324D8236-2C65-4D6A-9704-F7D99A202FB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6" creationId="{9FAC8170-5AB8-42E4-8153-28A627494CB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7" creationId="{0D79FFAC-A27E-4518-AEEC-BBF094B5550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8" creationId="{69956D6F-086F-4E2D-BBA0-22DB1BD88F8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9" creationId="{D43E6C49-8325-4049-8163-4C2992F76FDE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0" creationId="{80C57EB4-3D78-44AD-8E79-B8FAB46C2FF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1" creationId="{82976720-3456-4222-A266-577F72160468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2" creationId="{581E9320-B732-4241-BD76-007F03FFBF1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3" creationId="{B5EEB97D-104E-48DC-B3C3-1007E90CABC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4" creationId="{02A37C02-DA1D-47C9-B543-76252027C4C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5" creationId="{CBFA2DF0-372D-4EEA-B88B-33A6D93D37A3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6" creationId="{4F5D5435-265B-4CA5-B012-5ADA22F53CCD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7" creationId="{0C3C5EF3-E788-488D-A920-6B74D1180D8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8" creationId="{55AF084F-E80F-4404-9C28-ACB788DB9795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9" creationId="{1469255A-2886-41C3-99DB-0BE30FFBFCE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2" creationId="{EFE9DA4E-7038-43E3-9795-22EBE4679D8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6" creationId="{B3D62F68-2987-4F8C-8ABD-2240CEE5337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7" creationId="{91AFCA37-D605-4927-91E4-2DFF35C9837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8" creationId="{5DD6C39E-1B1E-4DA7-B7C8-1AC58D60640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9" creationId="{A662DB1B-63E6-4AEC-99F3-087EE2A676D6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0" creationId="{6B0A364F-DEF0-4537-B88C-F15AA95DB75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1" creationId="{56095B59-7659-4A11-A7F8-24F6B2733EF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2" creationId="{A299B70B-3B0A-4765-AE5F-9C396507C748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3" creationId="{A0CAE976-D215-42AB-A5F6-AB4213AFC1C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4" creationId="{2603E688-9E82-4C84-BE6E-858E1D4A1DB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5" creationId="{9032FEA6-1C2D-446E-8C74-C0F50888FE9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6" creationId="{450A5B41-2216-4D51-9656-36673B5F906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7" creationId="{E25E67E6-1B1B-446B-8BE4-F151E98466E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8" creationId="{26E0CF2B-1D96-495A-8769-606CAED64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9" creationId="{908A59E5-FFC2-4F9F-9571-BEABE3E1800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0" creationId="{B3401D34-4AD9-469D-B70C-D214F87628E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1" creationId="{2B67CBA3-9F16-43F6-8F5C-56BEDC09C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2" creationId="{B623E588-3AA0-4361-88A6-C11D41B2191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3" creationId="{4E6FDB0D-6577-4EA4-B18A-C74726ED6C8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4" creationId="{4A61E2ED-C776-4C62-8436-2D092552E72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5" creationId="{40469602-477A-432A-B3F3-AE3079E64FE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6" creationId="{F5AA87B7-8B3C-41B4-B3C5-71F7B61F1C7A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7" creationId="{5911C594-DD4A-4DC9-9B03-56DFD023305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8" creationId="{781F5089-19FC-45DC-9F99-3853F9FDC4DC}"/>
          </ac:spMkLst>
        </pc:spChg>
        <pc:spChg chg="add mod">
          <ac:chgData name="Omar DIASSE" userId="1c1982e4612ad145" providerId="LiveId" clId="{D474E534-12D2-423C-A88B-E7FA557B4EC4}" dt="2025-01-31T15:39:30.852" v="4380"/>
          <ac:spMkLst>
            <pc:docMk/>
            <pc:sldMk cId="2824075884" sldId="424"/>
            <ac:spMk id="69" creationId="{F544E244-C00D-44E1-BCB0-CB0584F55626}"/>
          </ac:spMkLst>
        </pc:spChg>
        <pc:spChg chg="add mod">
          <ac:chgData name="Omar DIASSE" userId="1c1982e4612ad145" providerId="LiveId" clId="{D474E534-12D2-423C-A88B-E7FA557B4EC4}" dt="2025-01-31T15:39:38.236" v="4382" actId="1076"/>
          <ac:spMkLst>
            <pc:docMk/>
            <pc:sldMk cId="2824075884" sldId="424"/>
            <ac:spMk id="70" creationId="{A473FD78-55E8-4CB6-B53D-0DE614914B5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1" creationId="{783C8FFC-1FC1-4BB7-88C9-C80A67180BFF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2" creationId="{13DBA810-1FBF-489C-BBF0-035EA1639E1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3" creationId="{9035D51A-9562-4A88-AAE1-A4FC8B6990A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4" creationId="{D596808E-4583-4347-B768-78142604B877}"/>
          </ac:spMkLst>
        </pc:spChg>
        <pc:spChg chg="mod">
          <ac:chgData name="Omar DIASSE" userId="1c1982e4612ad145" providerId="LiveId" clId="{D474E534-12D2-423C-A88B-E7FA557B4EC4}" dt="2025-01-31T15:50:58.808" v="4799" actId="1035"/>
          <ac:spMkLst>
            <pc:docMk/>
            <pc:sldMk cId="2824075884" sldId="424"/>
            <ac:spMk id="76" creationId="{9B8D54C8-42F1-4CEC-8982-80758FC70A91}"/>
          </ac:spMkLst>
        </pc:spChg>
        <pc:spChg chg="mod">
          <ac:chgData name="Omar DIASSE" userId="1c1982e4612ad145" providerId="LiveId" clId="{D474E534-12D2-423C-A88B-E7FA557B4EC4}" dt="2025-01-31T15:47:22.945" v="4577" actId="20577"/>
          <ac:spMkLst>
            <pc:docMk/>
            <pc:sldMk cId="2824075884" sldId="424"/>
            <ac:spMk id="77" creationId="{34855E39-8B2F-46C1-A648-C92DD334A00D}"/>
          </ac:spMkLst>
        </pc:spChg>
        <pc:spChg chg="mod">
          <ac:chgData name="Omar DIASSE" userId="1c1982e4612ad145" providerId="LiveId" clId="{D474E534-12D2-423C-A88B-E7FA557B4EC4}" dt="2025-01-31T15:55:43.952" v="4991" actId="6549"/>
          <ac:spMkLst>
            <pc:docMk/>
            <pc:sldMk cId="2824075884" sldId="424"/>
            <ac:spMk id="79" creationId="{9D0EEEF3-8EE2-423C-9EDD-2B91199C4BC7}"/>
          </ac:spMkLst>
        </pc:spChg>
        <pc:spChg chg="mod">
          <ac:chgData name="Omar DIASSE" userId="1c1982e4612ad145" providerId="LiveId" clId="{D474E534-12D2-423C-A88B-E7FA557B4EC4}" dt="2025-01-31T15:46:33.301" v="4539" actId="313"/>
          <ac:spMkLst>
            <pc:docMk/>
            <pc:sldMk cId="2824075884" sldId="424"/>
            <ac:spMk id="80" creationId="{D8280947-EAEF-475F-A827-2F9624331CEF}"/>
          </ac:spMkLst>
        </pc:spChg>
        <pc:spChg chg="mod">
          <ac:chgData name="Omar DIASSE" userId="1c1982e4612ad145" providerId="LiveId" clId="{D474E534-12D2-423C-A88B-E7FA557B4EC4}" dt="2025-01-31T15:55:11.100" v="4984"/>
          <ac:spMkLst>
            <pc:docMk/>
            <pc:sldMk cId="2824075884" sldId="424"/>
            <ac:spMk id="82" creationId="{C853E3CD-EACE-4F66-A35D-64604A69ECA0}"/>
          </ac:spMkLst>
        </pc:spChg>
        <pc:spChg chg="mod">
          <ac:chgData name="Omar DIASSE" userId="1c1982e4612ad145" providerId="LiveId" clId="{D474E534-12D2-423C-A88B-E7FA557B4EC4}" dt="2025-01-31T15:46:14.567" v="4502" actId="20577"/>
          <ac:spMkLst>
            <pc:docMk/>
            <pc:sldMk cId="2824075884" sldId="424"/>
            <ac:spMk id="83" creationId="{6DCD346B-B8A8-4FDE-9379-D61A27540E81}"/>
          </ac:spMkLst>
        </pc:spChg>
        <pc:spChg chg="mod">
          <ac:chgData name="Omar DIASSE" userId="1c1982e4612ad145" providerId="LiveId" clId="{D474E534-12D2-423C-A88B-E7FA557B4EC4}" dt="2025-01-31T15:56:41.836" v="5041" actId="313"/>
          <ac:spMkLst>
            <pc:docMk/>
            <pc:sldMk cId="2824075884" sldId="424"/>
            <ac:spMk id="85" creationId="{44EE4BA9-E88B-4789-9CEB-3EDCCFB95B9C}"/>
          </ac:spMkLst>
        </pc:spChg>
        <pc:spChg chg="mod">
          <ac:chgData name="Omar DIASSE" userId="1c1982e4612ad145" providerId="LiveId" clId="{D474E534-12D2-423C-A88B-E7FA557B4EC4}" dt="2025-01-31T15:46:57.436" v="4563" actId="790"/>
          <ac:spMkLst>
            <pc:docMk/>
            <pc:sldMk cId="2824075884" sldId="424"/>
            <ac:spMk id="86" creationId="{25687551-8C04-46F2-9D2D-8E41230409F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7" creationId="{2BDBA657-DACB-4264-920E-432009A114F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8" creationId="{7C381106-CB67-4A0F-B665-E6A323F76C09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9" creationId="{313DB5E9-5207-45B7-9E44-39FD77B9671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90" creationId="{5AE29F73-FB6C-47F4-B573-086B2B9CE5D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1" creationId="{4CBEC220-24DF-4D6D-B2AE-C3EDB22F30DD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2" creationId="{892A8E3A-8626-484C-B7ED-BB6FC24D8DF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3" creationId="{DA00274E-CB31-45DD-B6B2-1472F1A41D7A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4" creationId="{4A1F0376-5BEC-4C6C-AFB3-3149E2381034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6" creationId="{042ED50B-A4AB-4DFA-8FCE-B606EE965B73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7" creationId="{5D3DCA3A-93C5-4877-8B3F-7BEB02FA0740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9" creationId="{BF887B5C-8885-40F9-8D39-8F32EA86AFA2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0" creationId="{EA8CC626-0C2B-4521-9AB2-048DEF0CB77C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2" creationId="{BB5D10D3-848B-4471-9F11-F0434461A6C7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3" creationId="{79E8755B-296A-4A53-B0B4-ACD091F64835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4" creationId="{68A03E2A-4F4E-47B4-8FED-D00F8CBBCD57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5" creationId="{363FAB41-13F4-40A8-8363-A013E052BAB3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6" creationId="{D98CBFCB-B2DE-42D8-B80D-DB39736E0222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7" creationId="{5895E9D2-FD37-4937-B406-2955A85B4AA1}"/>
          </ac:spMkLst>
        </pc:spChg>
        <pc:spChg chg="mod">
          <ac:chgData name="Omar DIASSE" userId="1c1982e4612ad145" providerId="LiveId" clId="{D474E534-12D2-423C-A88B-E7FA557B4EC4}" dt="2025-01-31T16:13:46.193" v="5336" actId="20577"/>
          <ac:spMkLst>
            <pc:docMk/>
            <pc:sldMk cId="2824075884" sldId="424"/>
            <ac:spMk id="109" creationId="{F7B6CA0D-784E-4DDE-B282-837FD05DF90A}"/>
          </ac:spMkLst>
        </pc:spChg>
        <pc:spChg chg="mod">
          <ac:chgData name="Omar DIASSE" userId="1c1982e4612ad145" providerId="LiveId" clId="{D474E534-12D2-423C-A88B-E7FA557B4EC4}" dt="2025-01-31T16:00:18.810" v="5108" actId="313"/>
          <ac:spMkLst>
            <pc:docMk/>
            <pc:sldMk cId="2824075884" sldId="424"/>
            <ac:spMk id="110" creationId="{38E0E5A9-068C-4F61-91AE-261241ADDC57}"/>
          </ac:spMkLst>
        </pc:spChg>
        <pc:spChg chg="add 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1" creationId="{A41CFBCF-A2A8-4B63-9CC6-59C05A4C3523}"/>
          </ac:spMkLst>
        </pc:spChg>
        <pc:spChg chg="add mod">
          <ac:chgData name="Omar DIASSE" userId="1c1982e4612ad145" providerId="LiveId" clId="{D474E534-12D2-423C-A88B-E7FA557B4EC4}" dt="2025-01-31T16:08:54.156" v="5240" actId="1076"/>
          <ac:spMkLst>
            <pc:docMk/>
            <pc:sldMk cId="2824075884" sldId="424"/>
            <ac:spMk id="112" creationId="{9720E75C-8CD0-4A71-9AC0-D179B43C81CB}"/>
          </ac:spMkLst>
        </pc:spChg>
        <pc:spChg chg="add mod">
          <ac:chgData name="Omar DIASSE" userId="1c1982e4612ad145" providerId="LiveId" clId="{D474E534-12D2-423C-A88B-E7FA557B4EC4}" dt="2025-01-31T16:08:59.088" v="5241" actId="1076"/>
          <ac:spMkLst>
            <pc:docMk/>
            <pc:sldMk cId="2824075884" sldId="424"/>
            <ac:spMk id="113" creationId="{A2F18C65-E832-4AD1-871B-9EB9C80BA6C6}"/>
          </ac:spMkLst>
        </pc:spChg>
        <pc:spChg chg="add mod">
          <ac:chgData name="Omar DIASSE" userId="1c1982e4612ad145" providerId="LiveId" clId="{D474E534-12D2-423C-A88B-E7FA557B4EC4}" dt="2025-01-31T16:08:48.701" v="5239" actId="1036"/>
          <ac:spMkLst>
            <pc:docMk/>
            <pc:sldMk cId="2824075884" sldId="424"/>
            <ac:spMk id="114" creationId="{FFCC7D23-35EA-4A14-BE6B-CE4FA78CB8F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6" creationId="{055C598D-A407-46B7-8681-8BC22BA5275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7" creationId="{55B59F6A-8C03-4D7E-B21E-3E24F3214C12}"/>
          </ac:spMkLst>
        </pc:spChg>
        <pc:spChg chg="mod">
          <ac:chgData name="Omar DIASSE" userId="1c1982e4612ad145" providerId="LiveId" clId="{D474E534-12D2-423C-A88B-E7FA557B4EC4}" dt="2025-01-31T16:13:39.541" v="5328" actId="20577"/>
          <ac:spMkLst>
            <pc:docMk/>
            <pc:sldMk cId="2824075884" sldId="424"/>
            <ac:spMk id="119" creationId="{E60DD07F-1E1F-41F8-9EBD-7806AEB45838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0" creationId="{E59A8FB2-605C-491C-80D0-9F9CDD283290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2" creationId="{D99C0DCB-24FB-4B2E-ADA7-4A977CE3E83D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3" creationId="{11C38CC9-E8D6-459D-B1C0-807274941111}"/>
          </ac:spMkLst>
        </pc:spChg>
        <pc:spChg chg="add del mod">
          <ac:chgData name="Omar DIASSE" userId="1c1982e4612ad145" providerId="LiveId" clId="{D474E534-12D2-423C-A88B-E7FA557B4EC4}" dt="2025-01-31T16:02:17.232" v="5218" actId="478"/>
          <ac:spMkLst>
            <pc:docMk/>
            <pc:sldMk cId="2824075884" sldId="424"/>
            <ac:spMk id="124" creationId="{FB8887B8-C63E-4947-9956-5FCB0FA1632C}"/>
          </ac:spMkLst>
        </pc:spChg>
        <pc:spChg chg="add del mod">
          <ac:chgData name="Omar DIASSE" userId="1c1982e4612ad145" providerId="LiveId" clId="{D474E534-12D2-423C-A88B-E7FA557B4EC4}" dt="2025-01-31T16:02:19.280" v="5219" actId="478"/>
          <ac:spMkLst>
            <pc:docMk/>
            <pc:sldMk cId="2824075884" sldId="424"/>
            <ac:spMk id="125" creationId="{89768A54-3755-40D9-A237-06B0069FA0A9}"/>
          </ac:spMkLst>
        </pc:spChg>
        <pc:spChg chg="add del mod">
          <ac:chgData name="Omar DIASSE" userId="1c1982e4612ad145" providerId="LiveId" clId="{D474E534-12D2-423C-A88B-E7FA557B4EC4}" dt="2025-01-31T16:02:14.994" v="5217" actId="478"/>
          <ac:spMkLst>
            <pc:docMk/>
            <pc:sldMk cId="2824075884" sldId="424"/>
            <ac:spMk id="126" creationId="{F6AF6332-39D8-4BDE-93A3-B516CFF1DB95}"/>
          </ac:spMkLst>
        </pc:spChg>
        <pc:spChg chg="add del mod">
          <ac:chgData name="Omar DIASSE" userId="1c1982e4612ad145" providerId="LiveId" clId="{D474E534-12D2-423C-A88B-E7FA557B4EC4}" dt="2025-01-31T16:02:22.060" v="5220" actId="478"/>
          <ac:spMkLst>
            <pc:docMk/>
            <pc:sldMk cId="2824075884" sldId="424"/>
            <ac:spMk id="127" creationId="{809667F8-8C2E-413A-94A5-F4220C620BD6}"/>
          </ac:spMkLst>
        </pc:spChg>
        <pc:grpChg chg="add del mod">
          <ac:chgData name="Omar DIASSE" userId="1c1982e4612ad145" providerId="LiveId" clId="{D474E534-12D2-423C-A88B-E7FA557B4EC4}" dt="2025-01-31T15:37:40.755" v="4363" actId="478"/>
          <ac:grpSpMkLst>
            <pc:docMk/>
            <pc:sldMk cId="2824075884" sldId="424"/>
            <ac:grpSpMk id="9" creationId="{2F4DF285-17B5-4212-B32A-817250FD852F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4" creationId="{E8E4E893-2795-4501-8A09-C4AC9D013623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5" creationId="{5D850ABF-CFBF-4236-9BFC-D067D66B94BA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6" creationId="{BF7AB94C-E48E-477C-875C-59C17FA351B8}"/>
          </ac:grpSpMkLst>
        </pc:grpChg>
        <pc:grpChg chg="add mod">
          <ac:chgData name="Omar DIASSE" userId="1c1982e4612ad145" providerId="LiveId" clId="{D474E534-12D2-423C-A88B-E7FA557B4EC4}" dt="2025-01-31T15:38:33.994" v="4376" actId="1076"/>
          <ac:grpSpMkLst>
            <pc:docMk/>
            <pc:sldMk cId="2824075884" sldId="424"/>
            <ac:grpSpMk id="41" creationId="{1629E91A-CC77-423D-9B43-6D6426F5901A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3" creationId="{AF451B44-4D29-4A76-A637-F025EBC9624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4" creationId="{454DD05F-D98B-41FB-82C0-EF5B695F786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5" creationId="{63AD80BB-D395-4295-A5DA-94FF2B8362FC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5" creationId="{17DF8764-7D32-4997-A951-2695909D9B4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8" creationId="{A0BC23F9-A00F-4604-A7C7-C18CAD084BD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81" creationId="{20996C60-47AF-4966-AF18-796C9092212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84" creationId="{314B555A-F967-401E-BB82-9D782C83CAC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5" creationId="{AADC5AF0-887F-4BFF-82D1-A8CE23D05354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8" creationId="{6D4F03D8-1C3D-4E78-B26B-7C09FC7F4DCE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101" creationId="{63FAB51C-4E08-4F9D-BD87-9B9175E8D8CB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08" creationId="{35F097A5-7AF4-490E-BB83-E815F4218E1D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15" creationId="{B6A02A50-D474-4BC6-8A69-DE279CF9EFDE}"/>
          </ac:grpSpMkLst>
        </pc:grpChg>
        <pc:grpChg chg="add mod">
          <ac:chgData name="Omar DIASSE" userId="1c1982e4612ad145" providerId="LiveId" clId="{D474E534-12D2-423C-A88B-E7FA557B4EC4}" dt="2025-01-31T16:02:40.375" v="5221" actId="1076"/>
          <ac:grpSpMkLst>
            <pc:docMk/>
            <pc:sldMk cId="2824075884" sldId="424"/>
            <ac:grpSpMk id="118" creationId="{23850C0E-ECF5-499B-B07C-F40C1EF8CBEC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21" creationId="{321B3A82-6835-4586-BFF5-282D28EC712C}"/>
          </ac:grpSpMkLst>
        </pc:grpChg>
        <pc:picChg chg="add mod">
          <ac:chgData name="Omar DIASSE" userId="1c1982e4612ad145" providerId="LiveId" clId="{D474E534-12D2-423C-A88B-E7FA557B4EC4}" dt="2025-01-31T15:36:55.631" v="4359" actId="1076"/>
          <ac:picMkLst>
            <pc:docMk/>
            <pc:sldMk cId="2824075884" sldId="424"/>
            <ac:picMk id="40" creationId="{216AA7D9-F13C-48D0-8336-94052C1E4D82}"/>
          </ac:picMkLst>
        </pc:picChg>
        <pc:cxnChg chg="add del mod">
          <ac:chgData name="Omar DIASSE" userId="1c1982e4612ad145" providerId="LiveId" clId="{D474E534-12D2-423C-A88B-E7FA557B4EC4}" dt="2025-01-31T16:06:46.101" v="5223" actId="11529"/>
          <ac:cxnSpMkLst>
            <pc:docMk/>
            <pc:sldMk cId="2824075884" sldId="424"/>
            <ac:cxnSpMk id="129" creationId="{CD3FE8C5-A192-46B8-BE5C-B4D2C4C08FCD}"/>
          </ac:cxnSpMkLst>
        </pc:cxnChg>
        <pc:cxnChg chg="add mod">
          <ac:chgData name="Omar DIASSE" userId="1c1982e4612ad145" providerId="LiveId" clId="{D474E534-12D2-423C-A88B-E7FA557B4EC4}" dt="2025-01-31T16:07:27.824" v="5228" actId="14100"/>
          <ac:cxnSpMkLst>
            <pc:docMk/>
            <pc:sldMk cId="2824075884" sldId="424"/>
            <ac:cxnSpMk id="131" creationId="{B6C606D5-19D9-4C80-8BDB-7FEDB5665CE6}"/>
          </ac:cxnSpMkLst>
        </pc:cxnChg>
        <pc:cxnChg chg="add mod">
          <ac:chgData name="Omar DIASSE" userId="1c1982e4612ad145" providerId="LiveId" clId="{D474E534-12D2-423C-A88B-E7FA557B4EC4}" dt="2025-01-31T16:07:48.593" v="5230" actId="14100"/>
          <ac:cxnSpMkLst>
            <pc:docMk/>
            <pc:sldMk cId="2824075884" sldId="424"/>
            <ac:cxnSpMk id="132" creationId="{2D53842F-191F-41BB-A1CF-91B37A9766F8}"/>
          </ac:cxnSpMkLst>
        </pc:cxnChg>
        <pc:cxnChg chg="add del">
          <ac:chgData name="Omar DIASSE" userId="1c1982e4612ad145" providerId="LiveId" clId="{D474E534-12D2-423C-A88B-E7FA557B4EC4}" dt="2025-01-31T16:08:00.528" v="5232" actId="11529"/>
          <ac:cxnSpMkLst>
            <pc:docMk/>
            <pc:sldMk cId="2824075884" sldId="424"/>
            <ac:cxnSpMk id="136" creationId="{DC5458B5-1266-48B0-95CF-9CE5F811F6BE}"/>
          </ac:cxnSpMkLst>
        </pc:cxnChg>
        <pc:cxnChg chg="add mod">
          <ac:chgData name="Omar DIASSE" userId="1c1982e4612ad145" providerId="LiveId" clId="{D474E534-12D2-423C-A88B-E7FA557B4EC4}" dt="2025-01-31T16:08:48.701" v="5239" actId="1036"/>
          <ac:cxnSpMkLst>
            <pc:docMk/>
            <pc:sldMk cId="2824075884" sldId="424"/>
            <ac:cxnSpMk id="138" creationId="{22795077-A70D-4277-94E7-37F678316F40}"/>
          </ac:cxnSpMkLst>
        </pc:cxnChg>
        <pc:cxnChg chg="add mod">
          <ac:chgData name="Omar DIASSE" userId="1c1982e4612ad145" providerId="LiveId" clId="{D474E534-12D2-423C-A88B-E7FA557B4EC4}" dt="2025-01-31T16:08:54.156" v="5240" actId="1076"/>
          <ac:cxnSpMkLst>
            <pc:docMk/>
            <pc:sldMk cId="2824075884" sldId="424"/>
            <ac:cxnSpMk id="140" creationId="{51D0A562-56BB-421C-AB6E-EEA8D8DCB9BB}"/>
          </ac:cxnSpMkLst>
        </pc:cxnChg>
        <pc:cxnChg chg="add mod">
          <ac:chgData name="Omar DIASSE" userId="1c1982e4612ad145" providerId="LiveId" clId="{D474E534-12D2-423C-A88B-E7FA557B4EC4}" dt="2025-01-31T16:08:59.088" v="5241" actId="1076"/>
          <ac:cxnSpMkLst>
            <pc:docMk/>
            <pc:sldMk cId="2824075884" sldId="424"/>
            <ac:cxnSpMk id="142" creationId="{35ECE74F-7243-489E-9C1A-2D42D9DCDB60}"/>
          </ac:cxnSpMkLst>
        </pc:cxnChg>
      </pc:sldChg>
      <pc:sldChg chg="addSp delSp modSp add mod ord">
        <pc:chgData name="Omar DIASSE" userId="1c1982e4612ad145" providerId="LiveId" clId="{D474E534-12D2-423C-A88B-E7FA557B4EC4}" dt="2025-01-31T23:40:36.920" v="5769" actId="1076"/>
        <pc:sldMkLst>
          <pc:docMk/>
          <pc:sldMk cId="2912205996" sldId="425"/>
        </pc:sldMkLst>
        <pc:spChg chg="mod">
          <ac:chgData name="Omar DIASSE" userId="1c1982e4612ad145" providerId="LiveId" clId="{D474E534-12D2-423C-A88B-E7FA557B4EC4}" dt="2025-01-31T22:13:42.472" v="5400" actId="313"/>
          <ac:spMkLst>
            <pc:docMk/>
            <pc:sldMk cId="2912205996" sldId="42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32.812" v="5461" actId="313"/>
          <ac:spMkLst>
            <pc:docMk/>
            <pc:sldMk cId="2912205996" sldId="425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8" creationId="{4E2F959D-3E8A-48D7-AC44-EE0791F0ED7E}"/>
          </ac:spMkLst>
        </pc:spChg>
        <pc:spChg chg="add del">
          <ac:chgData name="Omar DIASSE" userId="1c1982e4612ad145" providerId="LiveId" clId="{D474E534-12D2-423C-A88B-E7FA557B4EC4}" dt="2025-01-31T22:50:50.063" v="5464" actId="22"/>
          <ac:spMkLst>
            <pc:docMk/>
            <pc:sldMk cId="2912205996" sldId="425"/>
            <ac:spMk id="9" creationId="{EECB7938-293B-4BFF-AB12-01420C03FF45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2" creationId="{0EE3DCAD-2278-4FA8-ABB6-F3701D05BED7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3" creationId="{B11004EA-D250-4324-A171-C08DDEA7257B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4" creationId="{B5F4B2C3-02A9-4920-AD0A-FE04752D7B63}"/>
          </ac:spMkLst>
        </pc:spChg>
        <pc:spChg chg="add mod">
          <ac:chgData name="Omar DIASSE" userId="1c1982e4612ad145" providerId="LiveId" clId="{D474E534-12D2-423C-A88B-E7FA557B4EC4}" dt="2025-01-31T23:40:26.138" v="5766"/>
          <ac:spMkLst>
            <pc:docMk/>
            <pc:sldMk cId="2912205996" sldId="425"/>
            <ac:spMk id="16" creationId="{0867005D-9AFA-4AB7-8E0D-B88ACB15FE83}"/>
          </ac:spMkLst>
        </pc:spChg>
        <pc:spChg chg="add mod">
          <ac:chgData name="Omar DIASSE" userId="1c1982e4612ad145" providerId="LiveId" clId="{D474E534-12D2-423C-A88B-E7FA557B4EC4}" dt="2025-01-31T23:40:04.735" v="5755"/>
          <ac:spMkLst>
            <pc:docMk/>
            <pc:sldMk cId="2912205996" sldId="425"/>
            <ac:spMk id="18" creationId="{C1B2F98A-FD6C-4074-85C8-8E25867DF041}"/>
          </ac:spMkLst>
        </pc:spChg>
        <pc:spChg chg="add mod">
          <ac:chgData name="Omar DIASSE" userId="1c1982e4612ad145" providerId="LiveId" clId="{D474E534-12D2-423C-A88B-E7FA557B4EC4}" dt="2025-01-31T23:40:11.592" v="5757" actId="1076"/>
          <ac:spMkLst>
            <pc:docMk/>
            <pc:sldMk cId="2912205996" sldId="425"/>
            <ac:spMk id="20" creationId="{C4DE1C0E-C400-40DB-80D4-8F5BBBF3AA35}"/>
          </ac:spMkLst>
        </pc:spChg>
        <pc:spChg chg="add mod">
          <ac:chgData name="Omar DIASSE" userId="1c1982e4612ad145" providerId="LiveId" clId="{D474E534-12D2-423C-A88B-E7FA557B4EC4}" dt="2025-01-31T23:40:36.920" v="5769" actId="1076"/>
          <ac:spMkLst>
            <pc:docMk/>
            <pc:sldMk cId="2912205996" sldId="425"/>
            <ac:spMk id="22" creationId="{10F44B47-9525-4FA1-BA5E-9CECC6A81722}"/>
          </ac:spMkLst>
        </pc:spChg>
        <pc:graphicFrameChg chg="add del mod">
          <ac:chgData name="Omar DIASSE" userId="1c1982e4612ad145" providerId="LiveId" clId="{D474E534-12D2-423C-A88B-E7FA557B4EC4}" dt="2025-01-31T22:51:31.625" v="5467" actId="478"/>
          <ac:graphicFrameMkLst>
            <pc:docMk/>
            <pc:sldMk cId="2912205996" sldId="425"/>
            <ac:graphicFrameMk id="5" creationId="{1E3D389A-59CC-4EB9-9949-E800860EFC50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5:54.367" v="5734" actId="20577"/>
        <pc:sldMkLst>
          <pc:docMk/>
          <pc:sldMk cId="101501548" sldId="426"/>
        </pc:sldMkLst>
        <pc:spChg chg="mod">
          <ac:chgData name="Omar DIASSE" userId="1c1982e4612ad145" providerId="LiveId" clId="{D474E534-12D2-423C-A88B-E7FA557B4EC4}" dt="2025-01-31T22:16:36.378" v="5462" actId="313"/>
          <ac:spMkLst>
            <pc:docMk/>
            <pc:sldMk cId="101501548" sldId="42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35:22.471" v="5672" actId="1076"/>
          <ac:spMkLst>
            <pc:docMk/>
            <pc:sldMk cId="101501548" sldId="426"/>
            <ac:spMk id="8" creationId="{884E57CA-A751-40E6-85CB-D87A542CBBE1}"/>
          </ac:spMkLst>
        </pc:spChg>
        <pc:spChg chg="add mod">
          <ac:chgData name="Omar DIASSE" userId="1c1982e4612ad145" providerId="LiveId" clId="{D474E534-12D2-423C-A88B-E7FA557B4EC4}" dt="2025-01-31T23:35:43.553" v="5704" actId="20577"/>
          <ac:spMkLst>
            <pc:docMk/>
            <pc:sldMk cId="101501548" sldId="426"/>
            <ac:spMk id="9" creationId="{382214E1-EB25-4B4D-893C-60D7B38F1C13}"/>
          </ac:spMkLst>
        </pc:spChg>
        <pc:spChg chg="add mod">
          <ac:chgData name="Omar DIASSE" userId="1c1982e4612ad145" providerId="LiveId" clId="{D474E534-12D2-423C-A88B-E7FA557B4EC4}" dt="2025-01-31T23:35:54.367" v="5734" actId="20577"/>
          <ac:spMkLst>
            <pc:docMk/>
            <pc:sldMk cId="101501548" sldId="426"/>
            <ac:spMk id="10" creationId="{7DAE3ADE-9F44-470E-9DD7-5B042551D60F}"/>
          </ac:spMkLst>
        </pc:spChg>
        <pc:graphicFrameChg chg="add mod">
          <ac:chgData name="Omar DIASSE" userId="1c1982e4612ad145" providerId="LiveId" clId="{D474E534-12D2-423C-A88B-E7FA557B4EC4}" dt="2025-01-31T23:33:30.367" v="5623" actId="1076"/>
          <ac:graphicFrameMkLst>
            <pc:docMk/>
            <pc:sldMk cId="101501548" sldId="426"/>
            <ac:graphicFrameMk id="3" creationId="{8893CE55-676C-4503-87BA-BF611C5A4DA2}"/>
          </ac:graphicFrameMkLst>
        </pc:graphicFrameChg>
        <pc:graphicFrameChg chg="add del mod modGraphic">
          <ac:chgData name="Omar DIASSE" userId="1c1982e4612ad145" providerId="LiveId" clId="{D474E534-12D2-423C-A88B-E7FA557B4EC4}" dt="2025-01-31T23:33:54.793" v="5627" actId="478"/>
          <ac:graphicFrameMkLst>
            <pc:docMk/>
            <pc:sldMk cId="101501548" sldId="426"/>
            <ac:graphicFrameMk id="5" creationId="{8AE088B3-58A0-4B01-B549-7BA69B968AF5}"/>
          </ac:graphicFrameMkLst>
        </pc:graphicFrameChg>
        <pc:graphicFrameChg chg="add mod">
          <ac:chgData name="Omar DIASSE" userId="1c1982e4612ad145" providerId="LiveId" clId="{D474E534-12D2-423C-A88B-E7FA557B4EC4}" dt="2025-01-31T23:33:58.954" v="5629" actId="1076"/>
          <ac:graphicFrameMkLst>
            <pc:docMk/>
            <pc:sldMk cId="101501548" sldId="426"/>
            <ac:graphicFrameMk id="6" creationId="{DEE7A72F-38E5-4B4F-9518-4C32E134B2C8}"/>
          </ac:graphicFrameMkLst>
        </pc:graphicFrameChg>
        <pc:graphicFrameChg chg="add mod">
          <ac:chgData name="Omar DIASSE" userId="1c1982e4612ad145" providerId="LiveId" clId="{D474E534-12D2-423C-A88B-E7FA557B4EC4}" dt="2025-01-31T23:34:10.853" v="5631" actId="1076"/>
          <ac:graphicFrameMkLst>
            <pc:docMk/>
            <pc:sldMk cId="101501548" sldId="426"/>
            <ac:graphicFrameMk id="7" creationId="{60E66FFF-0324-44D1-BCBC-D7792FFECACF}"/>
          </ac:graphicFrameMkLst>
        </pc:graphicFrameChg>
      </pc:sldChg>
      <pc:sldChg chg="addSp modSp add mod">
        <pc:chgData name="Omar DIASSE" userId="1c1982e4612ad145" providerId="LiveId" clId="{D474E534-12D2-423C-A88B-E7FA557B4EC4}" dt="2025-01-31T23:18:42.325" v="5486" actId="1076"/>
        <pc:sldMkLst>
          <pc:docMk/>
          <pc:sldMk cId="4008916113" sldId="427"/>
        </pc:sldMkLst>
        <pc:spChg chg="mod">
          <ac:chgData name="Omar DIASSE" userId="1c1982e4612ad145" providerId="LiveId" clId="{D474E534-12D2-423C-A88B-E7FA557B4EC4}" dt="2025-01-31T22:16:06.330" v="5446" actId="313"/>
          <ac:spMkLst>
            <pc:docMk/>
            <pc:sldMk cId="4008916113" sldId="427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9.575" v="5460" actId="313"/>
          <ac:spMkLst>
            <pc:docMk/>
            <pc:sldMk cId="4008916113" sldId="427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17:59.782" v="5480"/>
          <ac:spMkLst>
            <pc:docMk/>
            <pc:sldMk cId="4008916113" sldId="427"/>
            <ac:spMk id="5" creationId="{68F03BD7-A2D4-4852-B798-7EEECE17E537}"/>
          </ac:spMkLst>
        </pc:spChg>
        <pc:spChg chg="add mod">
          <ac:chgData name="Omar DIASSE" userId="1c1982e4612ad145" providerId="LiveId" clId="{D474E534-12D2-423C-A88B-E7FA557B4EC4}" dt="2025-01-31T23:18:06.700" v="5482" actId="1076"/>
          <ac:spMkLst>
            <pc:docMk/>
            <pc:sldMk cId="4008916113" sldId="427"/>
            <ac:spMk id="7" creationId="{47F25C82-780B-4A42-B2BA-5481F45F73B1}"/>
          </ac:spMkLst>
        </pc:spChg>
        <pc:spChg chg="add mod">
          <ac:chgData name="Omar DIASSE" userId="1c1982e4612ad145" providerId="LiveId" clId="{D474E534-12D2-423C-A88B-E7FA557B4EC4}" dt="2025-01-31T23:18:23.907" v="5484" actId="1076"/>
          <ac:spMkLst>
            <pc:docMk/>
            <pc:sldMk cId="4008916113" sldId="427"/>
            <ac:spMk id="9" creationId="{BC3FCBB4-E23C-4F43-B671-10A2ACB3E048}"/>
          </ac:spMkLst>
        </pc:spChg>
        <pc:spChg chg="add mod">
          <ac:chgData name="Omar DIASSE" userId="1c1982e4612ad145" providerId="LiveId" clId="{D474E534-12D2-423C-A88B-E7FA557B4EC4}" dt="2025-01-31T23:18:42.325" v="5486" actId="1076"/>
          <ac:spMkLst>
            <pc:docMk/>
            <pc:sldMk cId="4008916113" sldId="427"/>
            <ac:spMk id="11" creationId="{EA2E35A6-36F1-4BDD-A41A-949B7893C02E}"/>
          </ac:spMkLst>
        </pc:spChg>
      </pc:sldChg>
      <pc:sldChg chg="addSp modSp add mod">
        <pc:chgData name="Omar DIASSE" userId="1c1982e4612ad145" providerId="LiveId" clId="{D474E534-12D2-423C-A88B-E7FA557B4EC4}" dt="2025-01-31T23:28:50.032" v="5540" actId="20577"/>
        <pc:sldMkLst>
          <pc:docMk/>
          <pc:sldMk cId="1922935458" sldId="428"/>
        </pc:sldMkLst>
        <pc:spChg chg="mod">
          <ac:chgData name="Omar DIASSE" userId="1c1982e4612ad145" providerId="LiveId" clId="{D474E534-12D2-423C-A88B-E7FA557B4EC4}" dt="2025-01-31T22:16:23.483" v="5458"/>
          <ac:spMkLst>
            <pc:docMk/>
            <pc:sldMk cId="1922935458" sldId="42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6.536" v="5459" actId="313"/>
          <ac:spMkLst>
            <pc:docMk/>
            <pc:sldMk cId="1922935458" sldId="428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28:50.032" v="5540" actId="20577"/>
          <ac:spMkLst>
            <pc:docMk/>
            <pc:sldMk cId="1922935458" sldId="428"/>
            <ac:spMk id="5" creationId="{D04C508F-9A7A-4A0B-8B39-7C7778E6043C}"/>
          </ac:spMkLst>
        </pc:spChg>
        <pc:graphicFrameChg chg="add mod modGraphic">
          <ac:chgData name="Omar DIASSE" userId="1c1982e4612ad145" providerId="LiveId" clId="{D474E534-12D2-423C-A88B-E7FA557B4EC4}" dt="2025-01-31T23:22:31.466" v="5490" actId="14100"/>
          <ac:graphicFrameMkLst>
            <pc:docMk/>
            <pc:sldMk cId="1922935458" sldId="428"/>
            <ac:graphicFrameMk id="3" creationId="{E6EB3C30-A73A-43F5-BB7A-543855834BE4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0:40.480" v="5586" actId="14100"/>
        <pc:sldMkLst>
          <pc:docMk/>
          <pc:sldMk cId="4183530548" sldId="429"/>
        </pc:sldMkLst>
        <pc:spChg chg="mod">
          <ac:chgData name="Omar DIASSE" userId="1c1982e4612ad145" providerId="LiveId" clId="{D474E534-12D2-423C-A88B-E7FA557B4EC4}" dt="2025-01-31T23:29:09.454" v="5562" actId="20577"/>
          <ac:spMkLst>
            <pc:docMk/>
            <pc:sldMk cId="4183530548" sldId="429"/>
            <ac:spMk id="5" creationId="{D04C508F-9A7A-4A0B-8B39-7C7778E6043C}"/>
          </ac:spMkLst>
        </pc:spChg>
        <pc:graphicFrameChg chg="del mod modGraphic">
          <ac:chgData name="Omar DIASSE" userId="1c1982e4612ad145" providerId="LiveId" clId="{D474E534-12D2-423C-A88B-E7FA557B4EC4}" dt="2025-01-31T23:29:26.110" v="5581" actId="478"/>
          <ac:graphicFrameMkLst>
            <pc:docMk/>
            <pc:sldMk cId="4183530548" sldId="429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0:40.480" v="5586" actId="14100"/>
          <ac:graphicFrameMkLst>
            <pc:docMk/>
            <pc:sldMk cId="4183530548" sldId="429"/>
            <ac:graphicFrameMk id="6" creationId="{C50CB120-3DB0-432C-ACBE-038B1061147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1:51.041" v="5597" actId="1076"/>
        <pc:sldMkLst>
          <pc:docMk/>
          <pc:sldMk cId="709340553" sldId="430"/>
        </pc:sldMkLst>
        <pc:spChg chg="mod">
          <ac:chgData name="Omar DIASSE" userId="1c1982e4612ad145" providerId="LiveId" clId="{D474E534-12D2-423C-A88B-E7FA557B4EC4}" dt="2025-01-31T23:31:51.041" v="5597" actId="1076"/>
          <ac:spMkLst>
            <pc:docMk/>
            <pc:sldMk cId="709340553" sldId="430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3:29:18.271" v="5578" actId="20577"/>
          <ac:spMkLst>
            <pc:docMk/>
            <pc:sldMk cId="709340553" sldId="430"/>
            <ac:spMk id="5" creationId="{D04C508F-9A7A-4A0B-8B39-7C7778E6043C}"/>
          </ac:spMkLst>
        </pc:spChg>
        <pc:graphicFrameChg chg="del">
          <ac:chgData name="Omar DIASSE" userId="1c1982e4612ad145" providerId="LiveId" clId="{D474E534-12D2-423C-A88B-E7FA557B4EC4}" dt="2025-01-31T23:30:54.025" v="5587" actId="478"/>
          <ac:graphicFrameMkLst>
            <pc:docMk/>
            <pc:sldMk cId="709340553" sldId="430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1:12.085" v="5590" actId="14100"/>
          <ac:graphicFrameMkLst>
            <pc:docMk/>
            <pc:sldMk cId="709340553" sldId="430"/>
            <ac:graphicFrameMk id="6" creationId="{E818D666-C5F1-40B6-A05E-7282FEC45EDE}"/>
          </ac:graphicFrameMkLst>
        </pc:graphicFrameChg>
      </pc:sldChg>
      <pc:sldChg chg="addSp delSp modSp new mod">
        <pc:chgData name="Omar DIASSE" userId="1c1982e4612ad145" providerId="LiveId" clId="{D474E534-12D2-423C-A88B-E7FA557B4EC4}" dt="2025-01-31T23:32:32.390" v="5621" actId="1036"/>
        <pc:sldMkLst>
          <pc:docMk/>
          <pc:sldMk cId="2599049208" sldId="431"/>
        </pc:sldMkLst>
        <pc:spChg chg="add del mod">
          <ac:chgData name="Omar DIASSE" userId="1c1982e4612ad145" providerId="LiveId" clId="{D474E534-12D2-423C-A88B-E7FA557B4EC4}" dt="2025-01-31T23:31:56.955" v="5599"/>
          <ac:spMkLst>
            <pc:docMk/>
            <pc:sldMk cId="2599049208" sldId="431"/>
            <ac:spMk id="3" creationId="{C58AB040-84DD-4DCA-8E31-B3F9D3E6BB71}"/>
          </ac:spMkLst>
        </pc:spChg>
        <pc:spChg chg="add mod">
          <ac:chgData name="Omar DIASSE" userId="1c1982e4612ad145" providerId="LiveId" clId="{D474E534-12D2-423C-A88B-E7FA557B4EC4}" dt="2025-01-31T23:32:25.554" v="5605" actId="122"/>
          <ac:spMkLst>
            <pc:docMk/>
            <pc:sldMk cId="2599049208" sldId="431"/>
            <ac:spMk id="4" creationId="{733FCD48-378B-493F-BFF4-8BE5AD15167D}"/>
          </ac:spMkLst>
        </pc:spChg>
        <pc:picChg chg="add mod">
          <ac:chgData name="Omar DIASSE" userId="1c1982e4612ad145" providerId="LiveId" clId="{D474E534-12D2-423C-A88B-E7FA557B4EC4}" dt="2025-01-31T23:32:32.390" v="5621" actId="1036"/>
          <ac:picMkLst>
            <pc:docMk/>
            <pc:sldMk cId="2599049208" sldId="431"/>
            <ac:picMk id="2" creationId="{25B9422E-C625-47C2-9943-A20512B46099}"/>
          </ac:picMkLst>
        </pc:picChg>
      </pc:sldChg>
      <pc:sldMasterChg chg="addSldLayout delSldLayout">
        <pc:chgData name="Omar DIASSE" userId="1c1982e4612ad145" providerId="LiveId" clId="{D474E534-12D2-423C-A88B-E7FA557B4EC4}" dt="2025-01-30T22:48:52.834" v="1351" actId="2696"/>
        <pc:sldMasterMkLst>
          <pc:docMk/>
          <pc:sldMasterMk cId="1615311501" sldId="2147483651"/>
        </pc:sldMasterMkLst>
        <pc:sldLayoutChg chg="add del">
          <pc:chgData name="Omar DIASSE" userId="1c1982e4612ad145" providerId="LiveId" clId="{D474E534-12D2-423C-A88B-E7FA557B4EC4}" dt="2025-01-30T22:48:52.834" v="1351" actId="2696"/>
          <pc:sldLayoutMkLst>
            <pc:docMk/>
            <pc:sldMasterMk cId="1615311501" sldId="2147483651"/>
            <pc:sldLayoutMk cId="1937324890" sldId="2147483690"/>
          </pc:sldLayoutMkLst>
        </pc:sldLayoutChg>
      </pc:sldMasterChg>
    </pc:docChg>
  </pc:docChgLst>
  <pc:docChgLst>
    <pc:chgData name="Omar DIASSE" userId="1c1982e4612ad145" providerId="LiveId" clId="{DB8E040A-7C73-463E-A166-CC9588BDBDF9}"/>
    <pc:docChg chg="undo custSel modSld">
      <pc:chgData name="Omar DIASSE" userId="1c1982e4612ad145" providerId="LiveId" clId="{DB8E040A-7C73-463E-A166-CC9588BDBDF9}" dt="2025-02-05T21:35:53.744" v="10" actId="2711"/>
      <pc:docMkLst>
        <pc:docMk/>
      </pc:docMkLst>
      <pc:sldChg chg="modSp mod">
        <pc:chgData name="Omar DIASSE" userId="1c1982e4612ad145" providerId="LiveId" clId="{DB8E040A-7C73-463E-A166-CC9588BDBDF9}" dt="2025-02-05T21:34:25.086" v="6" actId="20577"/>
        <pc:sldMkLst>
          <pc:docMk/>
          <pc:sldMk cId="1515511510" sldId="413"/>
        </pc:sldMkLst>
        <pc:spChg chg="mod">
          <ac:chgData name="Omar DIASSE" userId="1c1982e4612ad145" providerId="LiveId" clId="{DB8E040A-7C73-463E-A166-CC9588BDBDF9}" dt="2025-02-05T21:34:25.086" v="6" actId="20577"/>
          <ac:spMkLst>
            <pc:docMk/>
            <pc:sldMk cId="1515511510" sldId="413"/>
            <ac:spMk id="5" creationId="{0A62C31C-E1BD-4567-BF8B-B65D99C23315}"/>
          </ac:spMkLst>
        </pc:spChg>
      </pc:sldChg>
      <pc:sldChg chg="modSp mod">
        <pc:chgData name="Omar DIASSE" userId="1c1982e4612ad145" providerId="LiveId" clId="{DB8E040A-7C73-463E-A166-CC9588BDBDF9}" dt="2025-02-05T21:35:53.744" v="10" actId="2711"/>
        <pc:sldMkLst>
          <pc:docMk/>
          <pc:sldMk cId="1419574538" sldId="434"/>
        </pc:sldMkLst>
        <pc:spChg chg="mod">
          <ac:chgData name="Omar DIASSE" userId="1c1982e4612ad145" providerId="LiveId" clId="{DB8E040A-7C73-463E-A166-CC9588BDBDF9}" dt="2025-02-05T21:35:13.003" v="7" actId="2711"/>
          <ac:spMkLst>
            <pc:docMk/>
            <pc:sldMk cId="1419574538" sldId="434"/>
            <ac:spMk id="10" creationId="{A79186E3-B232-4CDC-8FE9-7EF5666674F7}"/>
          </ac:spMkLst>
        </pc:spChg>
        <pc:spChg chg="mod">
          <ac:chgData name="Omar DIASSE" userId="1c1982e4612ad145" providerId="LiveId" clId="{DB8E040A-7C73-463E-A166-CC9588BDBDF9}" dt="2025-02-05T21:35:35.483" v="9" actId="14100"/>
          <ac:spMkLst>
            <pc:docMk/>
            <pc:sldMk cId="1419574538" sldId="434"/>
            <ac:spMk id="11" creationId="{EE7C99C5-E2DD-4E00-842F-8EF559B94548}"/>
          </ac:spMkLst>
        </pc:spChg>
        <pc:spChg chg="mod">
          <ac:chgData name="Omar DIASSE" userId="1c1982e4612ad145" providerId="LiveId" clId="{DB8E040A-7C73-463E-A166-CC9588BDBDF9}" dt="2025-02-05T21:35:53.744" v="10" actId="2711"/>
          <ac:spMkLst>
            <pc:docMk/>
            <pc:sldMk cId="1419574538" sldId="434"/>
            <ac:spMk id="14" creationId="{CC0E2C25-80C0-4ACD-8ECC-6F2A7BE1D85A}"/>
          </ac:spMkLst>
        </pc:spChg>
      </pc:sldChg>
    </pc:docChg>
  </pc:docChgLst>
  <pc:docChgLst>
    <pc:chgData name="Omar DIASSE" userId="1c1982e4612ad145" providerId="LiveId" clId="{5FED1DD3-4CD7-4B0B-B754-5FA53549DE09}"/>
    <pc:docChg chg="custSel addSld delSld modSld sldOrd">
      <pc:chgData name="Omar DIASSE" userId="1c1982e4612ad145" providerId="LiveId" clId="{5FED1DD3-4CD7-4B0B-B754-5FA53549DE09}" dt="2025-02-09T11:06:27.706" v="341"/>
      <pc:docMkLst>
        <pc:docMk/>
      </pc:docMkLst>
      <pc:sldChg chg="delSp mod">
        <pc:chgData name="Omar DIASSE" userId="1c1982e4612ad145" providerId="LiveId" clId="{5FED1DD3-4CD7-4B0B-B754-5FA53549DE09}" dt="2025-02-09T10:24:36.413" v="0" actId="478"/>
        <pc:sldMkLst>
          <pc:docMk/>
          <pc:sldMk cId="558564129" sldId="391"/>
        </pc:sldMkLst>
        <pc:spChg chg="del">
          <ac:chgData name="Omar DIASSE" userId="1c1982e4612ad145" providerId="LiveId" clId="{5FED1DD3-4CD7-4B0B-B754-5FA53549DE09}" dt="2025-02-09T10:24:36.413" v="0" actId="478"/>
          <ac:spMkLst>
            <pc:docMk/>
            <pc:sldMk cId="558564129" sldId="391"/>
            <ac:spMk id="21" creationId="{4FD998A7-2200-4E22-8141-084262BB12B2}"/>
          </ac:spMkLst>
        </pc:spChg>
      </pc:sldChg>
      <pc:sldChg chg="addSp delSp modSp mod modAnim">
        <pc:chgData name="Omar DIASSE" userId="1c1982e4612ad145" providerId="LiveId" clId="{5FED1DD3-4CD7-4B0B-B754-5FA53549DE09}" dt="2025-02-09T11:06:27.706" v="341"/>
        <pc:sldMkLst>
          <pc:docMk/>
          <pc:sldMk cId="1625265676" sldId="397"/>
        </pc:sldMkLst>
        <pc:spChg chg="mod">
          <ac:chgData name="Omar DIASSE" userId="1c1982e4612ad145" providerId="LiveId" clId="{5FED1DD3-4CD7-4B0B-B754-5FA53549DE09}" dt="2025-02-09T10:27:07.351" v="63" actId="313"/>
          <ac:spMkLst>
            <pc:docMk/>
            <pc:sldMk cId="1625265676" sldId="397"/>
            <ac:spMk id="2" creationId="{D735F7F3-C1B5-4B60-A00A-4EB618DDFB5A}"/>
          </ac:spMkLst>
        </pc:spChg>
        <pc:spChg chg="add del mod">
          <ac:chgData name="Omar DIASSE" userId="1c1982e4612ad145" providerId="LiveId" clId="{5FED1DD3-4CD7-4B0B-B754-5FA53549DE09}" dt="2025-02-09T11:02:15.321" v="333" actId="12084"/>
          <ac:spMkLst>
            <pc:docMk/>
            <pc:sldMk cId="1625265676" sldId="397"/>
            <ac:spMk id="55" creationId="{A8319C5C-54CA-4853-85DE-334917A2A9A4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08" creationId="{ED612E44-7643-4718-88F6-2A8D0CAB25C0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09" creationId="{EF6ACD7D-D558-4CB5-8498-B356B77D2774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10" creationId="{845BB924-18E8-4103-83DE-372264F62280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11" creationId="{73DB9AA1-FE05-497D-9C0E-CE2C2ACA60C2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12" creationId="{06151EE4-AA5A-41F5-9493-09BD7E907F83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13" creationId="{556F1415-62D1-4839-A556-5FADF7F4FC1F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15" creationId="{C5DBE8DE-2D72-46EE-BC8F-C37DA8094161}"/>
          </ac:spMkLst>
        </pc:spChg>
        <pc:spChg chg="del">
          <ac:chgData name="Omar DIASSE" userId="1c1982e4612ad145" providerId="LiveId" clId="{5FED1DD3-4CD7-4B0B-B754-5FA53549DE09}" dt="2025-02-09T10:26:40.697" v="11" actId="478"/>
          <ac:spMkLst>
            <pc:docMk/>
            <pc:sldMk cId="1625265676" sldId="397"/>
            <ac:spMk id="116" creationId="{95F31FD8-35A7-492D-9DCB-2A5C893B4FE9}"/>
          </ac:spMkLst>
        </pc:spChg>
        <pc:grpChg chg="del">
          <ac:chgData name="Omar DIASSE" userId="1c1982e4612ad145" providerId="LiveId" clId="{5FED1DD3-4CD7-4B0B-B754-5FA53549DE09}" dt="2025-02-09T10:26:40.697" v="11" actId="478"/>
          <ac:grpSpMkLst>
            <pc:docMk/>
            <pc:sldMk cId="1625265676" sldId="397"/>
            <ac:grpSpMk id="65" creationId="{9B198DF0-0117-4752-9CE2-2B364E5211C2}"/>
          </ac:grpSpMkLst>
        </pc:grpChg>
        <pc:graphicFrameChg chg="add mod">
          <ac:chgData name="Omar DIASSE" userId="1c1982e4612ad145" providerId="LiveId" clId="{5FED1DD3-4CD7-4B0B-B754-5FA53549DE09}" dt="2025-02-09T11:06:27.706" v="341"/>
          <ac:graphicFrameMkLst>
            <pc:docMk/>
            <pc:sldMk cId="1625265676" sldId="397"/>
            <ac:graphicFrameMk id="3" creationId="{37385569-428A-48A7-968F-D0B3CF95A4C4}"/>
          </ac:graphicFrameMkLst>
        </pc:graphicFrameChg>
        <pc:picChg chg="del">
          <ac:chgData name="Omar DIASSE" userId="1c1982e4612ad145" providerId="LiveId" clId="{5FED1DD3-4CD7-4B0B-B754-5FA53549DE09}" dt="2025-02-09T10:26:40.697" v="11" actId="478"/>
          <ac:picMkLst>
            <pc:docMk/>
            <pc:sldMk cId="1625265676" sldId="397"/>
            <ac:picMk id="4" creationId="{D8410383-2B06-4ACF-9C56-7781733F1B09}"/>
          </ac:picMkLst>
        </pc:picChg>
      </pc:sldChg>
      <pc:sldChg chg="delSp mod delAnim">
        <pc:chgData name="Omar DIASSE" userId="1c1982e4612ad145" providerId="LiveId" clId="{5FED1DD3-4CD7-4B0B-B754-5FA53549DE09}" dt="2025-02-09T10:24:59.104" v="2" actId="478"/>
        <pc:sldMkLst>
          <pc:docMk/>
          <pc:sldMk cId="786517481" sldId="398"/>
        </pc:sldMkLst>
        <pc:spChg chg="del">
          <ac:chgData name="Omar DIASSE" userId="1c1982e4612ad145" providerId="LiveId" clId="{5FED1DD3-4CD7-4B0B-B754-5FA53549DE09}" dt="2025-02-09T10:24:55.544" v="1" actId="478"/>
          <ac:spMkLst>
            <pc:docMk/>
            <pc:sldMk cId="786517481" sldId="398"/>
            <ac:spMk id="63" creationId="{EC9BA9C1-6748-4D79-AC61-2D3196064D66}"/>
          </ac:spMkLst>
        </pc:spChg>
        <pc:spChg chg="del">
          <ac:chgData name="Omar DIASSE" userId="1c1982e4612ad145" providerId="LiveId" clId="{5FED1DD3-4CD7-4B0B-B754-5FA53549DE09}" dt="2025-02-09T10:24:59.104" v="2" actId="478"/>
          <ac:spMkLst>
            <pc:docMk/>
            <pc:sldMk cId="786517481" sldId="398"/>
            <ac:spMk id="118" creationId="{E6A93B1A-F17D-4214-8426-64341EF48BEF}"/>
          </ac:spMkLst>
        </pc:spChg>
      </pc:sldChg>
      <pc:sldChg chg="del">
        <pc:chgData name="Omar DIASSE" userId="1c1982e4612ad145" providerId="LiveId" clId="{5FED1DD3-4CD7-4B0B-B754-5FA53549DE09}" dt="2025-02-09T10:39:15.258" v="231" actId="47"/>
        <pc:sldMkLst>
          <pc:docMk/>
          <pc:sldMk cId="1515511510" sldId="413"/>
        </pc:sldMkLst>
      </pc:sldChg>
      <pc:sldChg chg="addSp modSp mod">
        <pc:chgData name="Omar DIASSE" userId="1c1982e4612ad145" providerId="LiveId" clId="{5FED1DD3-4CD7-4B0B-B754-5FA53549DE09}" dt="2025-02-09T10:40:43.543" v="302" actId="207"/>
        <pc:sldMkLst>
          <pc:docMk/>
          <pc:sldMk cId="2518648173" sldId="415"/>
        </pc:sldMkLst>
        <pc:spChg chg="mod">
          <ac:chgData name="Omar DIASSE" userId="1c1982e4612ad145" providerId="LiveId" clId="{5FED1DD3-4CD7-4B0B-B754-5FA53549DE09}" dt="2025-02-09T10:40:23.594" v="301" actId="1035"/>
          <ac:spMkLst>
            <pc:docMk/>
            <pc:sldMk cId="2518648173" sldId="415"/>
            <ac:spMk id="6" creationId="{C999BDB5-1FFE-4425-992B-459AB50CB756}"/>
          </ac:spMkLst>
        </pc:spChg>
        <pc:spChg chg="add mod">
          <ac:chgData name="Omar DIASSE" userId="1c1982e4612ad145" providerId="LiveId" clId="{5FED1DD3-4CD7-4B0B-B754-5FA53549DE09}" dt="2025-02-09T10:40:43.543" v="302" actId="207"/>
          <ac:spMkLst>
            <pc:docMk/>
            <pc:sldMk cId="2518648173" sldId="415"/>
            <ac:spMk id="7" creationId="{6AECB9F7-83C8-4BF4-8786-222F95D6AD39}"/>
          </ac:spMkLst>
        </pc:spChg>
      </pc:sldChg>
      <pc:sldChg chg="del">
        <pc:chgData name="Omar DIASSE" userId="1c1982e4612ad145" providerId="LiveId" clId="{5FED1DD3-4CD7-4B0B-B754-5FA53549DE09}" dt="2025-02-09T10:27:52.942" v="64" actId="47"/>
        <pc:sldMkLst>
          <pc:docMk/>
          <pc:sldMk cId="3776014393" sldId="418"/>
        </pc:sldMkLst>
      </pc:sldChg>
      <pc:sldChg chg="del">
        <pc:chgData name="Omar DIASSE" userId="1c1982e4612ad145" providerId="LiveId" clId="{5FED1DD3-4CD7-4B0B-B754-5FA53549DE09}" dt="2025-02-09T10:29:25.231" v="71" actId="47"/>
        <pc:sldMkLst>
          <pc:docMk/>
          <pc:sldMk cId="4008916113" sldId="427"/>
        </pc:sldMkLst>
      </pc:sldChg>
      <pc:sldChg chg="addSp modSp mod">
        <pc:chgData name="Omar DIASSE" userId="1c1982e4612ad145" providerId="LiveId" clId="{5FED1DD3-4CD7-4B0B-B754-5FA53549DE09}" dt="2025-02-09T10:28:40.233" v="67" actId="1076"/>
        <pc:sldMkLst>
          <pc:docMk/>
          <pc:sldMk cId="1922935458" sldId="428"/>
        </pc:sldMkLst>
        <pc:spChg chg="add mod">
          <ac:chgData name="Omar DIASSE" userId="1c1982e4612ad145" providerId="LiveId" clId="{5FED1DD3-4CD7-4B0B-B754-5FA53549DE09}" dt="2025-02-09T10:28:26.949" v="66" actId="1076"/>
          <ac:spMkLst>
            <pc:docMk/>
            <pc:sldMk cId="1922935458" sldId="428"/>
            <ac:spMk id="6" creationId="{9094ECA9-AD0D-4D0E-BD10-9B867A21C352}"/>
          </ac:spMkLst>
        </pc:spChg>
        <pc:spChg chg="add mod">
          <ac:chgData name="Omar DIASSE" userId="1c1982e4612ad145" providerId="LiveId" clId="{5FED1DD3-4CD7-4B0B-B754-5FA53549DE09}" dt="2025-02-09T10:28:26.949" v="66" actId="1076"/>
          <ac:spMkLst>
            <pc:docMk/>
            <pc:sldMk cId="1922935458" sldId="428"/>
            <ac:spMk id="7" creationId="{EE722D47-1408-4220-BD74-FC07EB598C66}"/>
          </ac:spMkLst>
        </pc:spChg>
        <pc:spChg chg="add mod">
          <ac:chgData name="Omar DIASSE" userId="1c1982e4612ad145" providerId="LiveId" clId="{5FED1DD3-4CD7-4B0B-B754-5FA53549DE09}" dt="2025-02-09T10:28:26.949" v="66" actId="1076"/>
          <ac:spMkLst>
            <pc:docMk/>
            <pc:sldMk cId="1922935458" sldId="428"/>
            <ac:spMk id="8" creationId="{7E8CA964-9349-44D1-95C8-798B8E35263F}"/>
          </ac:spMkLst>
        </pc:spChg>
        <pc:spChg chg="add mod">
          <ac:chgData name="Omar DIASSE" userId="1c1982e4612ad145" providerId="LiveId" clId="{5FED1DD3-4CD7-4B0B-B754-5FA53549DE09}" dt="2025-02-09T10:28:26.949" v="66" actId="1076"/>
          <ac:spMkLst>
            <pc:docMk/>
            <pc:sldMk cId="1922935458" sldId="428"/>
            <ac:spMk id="9" creationId="{3FA9C0FD-0DCC-4006-B7EC-146B02CD5898}"/>
          </ac:spMkLst>
        </pc:spChg>
        <pc:graphicFrameChg chg="mod">
          <ac:chgData name="Omar DIASSE" userId="1c1982e4612ad145" providerId="LiveId" clId="{5FED1DD3-4CD7-4B0B-B754-5FA53549DE09}" dt="2025-02-09T10:28:40.233" v="67" actId="1076"/>
          <ac:graphicFrameMkLst>
            <pc:docMk/>
            <pc:sldMk cId="1922935458" sldId="428"/>
            <ac:graphicFrameMk id="3" creationId="{E6EB3C30-A73A-43F5-BB7A-543855834BE4}"/>
          </ac:graphicFrameMkLst>
        </pc:graphicFrameChg>
      </pc:sldChg>
      <pc:sldChg chg="addSp modSp mod">
        <pc:chgData name="Omar DIASSE" userId="1c1982e4612ad145" providerId="LiveId" clId="{5FED1DD3-4CD7-4B0B-B754-5FA53549DE09}" dt="2025-02-09T10:29:13.740" v="70" actId="1076"/>
        <pc:sldMkLst>
          <pc:docMk/>
          <pc:sldMk cId="709340553" sldId="430"/>
        </pc:sldMkLst>
        <pc:spChg chg="add mod">
          <ac:chgData name="Omar DIASSE" userId="1c1982e4612ad145" providerId="LiveId" clId="{5FED1DD3-4CD7-4B0B-B754-5FA53549DE09}" dt="2025-02-09T10:28:58.486" v="69" actId="1076"/>
          <ac:spMkLst>
            <pc:docMk/>
            <pc:sldMk cId="709340553" sldId="430"/>
            <ac:spMk id="7" creationId="{135B3520-82E8-4B78-8558-5F16AAC19958}"/>
          </ac:spMkLst>
        </pc:spChg>
        <pc:spChg chg="add mod">
          <ac:chgData name="Omar DIASSE" userId="1c1982e4612ad145" providerId="LiveId" clId="{5FED1DD3-4CD7-4B0B-B754-5FA53549DE09}" dt="2025-02-09T10:28:58.486" v="69" actId="1076"/>
          <ac:spMkLst>
            <pc:docMk/>
            <pc:sldMk cId="709340553" sldId="430"/>
            <ac:spMk id="8" creationId="{885D817B-EA32-4933-A149-B0ADECCF73CB}"/>
          </ac:spMkLst>
        </pc:spChg>
        <pc:spChg chg="add mod">
          <ac:chgData name="Omar DIASSE" userId="1c1982e4612ad145" providerId="LiveId" clId="{5FED1DD3-4CD7-4B0B-B754-5FA53549DE09}" dt="2025-02-09T10:28:58.486" v="69" actId="1076"/>
          <ac:spMkLst>
            <pc:docMk/>
            <pc:sldMk cId="709340553" sldId="430"/>
            <ac:spMk id="9" creationId="{00A0A589-9480-474B-A98F-8D0D7E977595}"/>
          </ac:spMkLst>
        </pc:spChg>
        <pc:spChg chg="add mod">
          <ac:chgData name="Omar DIASSE" userId="1c1982e4612ad145" providerId="LiveId" clId="{5FED1DD3-4CD7-4B0B-B754-5FA53549DE09}" dt="2025-02-09T10:28:58.486" v="69" actId="1076"/>
          <ac:spMkLst>
            <pc:docMk/>
            <pc:sldMk cId="709340553" sldId="430"/>
            <ac:spMk id="10" creationId="{E1DD22FD-5482-4A15-B8B9-3CEE26358A70}"/>
          </ac:spMkLst>
        </pc:spChg>
        <pc:graphicFrameChg chg="mod">
          <ac:chgData name="Omar DIASSE" userId="1c1982e4612ad145" providerId="LiveId" clId="{5FED1DD3-4CD7-4B0B-B754-5FA53549DE09}" dt="2025-02-09T10:29:13.740" v="70" actId="1076"/>
          <ac:graphicFrameMkLst>
            <pc:docMk/>
            <pc:sldMk cId="709340553" sldId="430"/>
            <ac:graphicFrameMk id="6" creationId="{E818D666-C5F1-40B6-A05E-7282FEC45EDE}"/>
          </ac:graphicFrameMkLst>
        </pc:graphicFrameChg>
      </pc:sldChg>
      <pc:sldChg chg="modSp mod">
        <pc:chgData name="Omar DIASSE" userId="1c1982e4612ad145" providerId="LiveId" clId="{5FED1DD3-4CD7-4B0B-B754-5FA53549DE09}" dt="2025-02-09T10:32:08.242" v="230" actId="20577"/>
        <pc:sldMkLst>
          <pc:docMk/>
          <pc:sldMk cId="1912050206" sldId="432"/>
        </pc:sldMkLst>
        <pc:spChg chg="mod">
          <ac:chgData name="Omar DIASSE" userId="1c1982e4612ad145" providerId="LiveId" clId="{5FED1DD3-4CD7-4B0B-B754-5FA53549DE09}" dt="2025-02-09T10:32:08.242" v="230" actId="20577"/>
          <ac:spMkLst>
            <pc:docMk/>
            <pc:sldMk cId="1912050206" sldId="432"/>
            <ac:spMk id="50" creationId="{9B66DC47-968D-405C-BC27-0518F409C239}"/>
          </ac:spMkLst>
        </pc:spChg>
      </pc:sldChg>
      <pc:sldChg chg="addSp modSp new del ord">
        <pc:chgData name="Omar DIASSE" userId="1c1982e4612ad145" providerId="LiveId" clId="{5FED1DD3-4CD7-4B0B-B754-5FA53549DE09}" dt="2025-02-09T10:26:23.680" v="10" actId="47"/>
        <pc:sldMkLst>
          <pc:docMk/>
          <pc:sldMk cId="1308462675" sldId="435"/>
        </pc:sldMkLst>
        <pc:spChg chg="add mod">
          <ac:chgData name="Omar DIASSE" userId="1c1982e4612ad145" providerId="LiveId" clId="{5FED1DD3-4CD7-4B0B-B754-5FA53549DE09}" dt="2025-02-09T10:26:16.526" v="8"/>
          <ac:spMkLst>
            <pc:docMk/>
            <pc:sldMk cId="1308462675" sldId="435"/>
            <ac:spMk id="2" creationId="{8DAFEC57-D1EF-405E-A3E0-C9792C26A2CE}"/>
          </ac:spMkLst>
        </pc:spChg>
      </pc:sldChg>
      <pc:sldChg chg="add">
        <pc:chgData name="Omar DIASSE" userId="1c1982e4612ad145" providerId="LiveId" clId="{5FED1DD3-4CD7-4B0B-B754-5FA53549DE09}" dt="2025-02-09T10:26:21.623" v="9"/>
        <pc:sldMkLst>
          <pc:docMk/>
          <pc:sldMk cId="1268417461" sldId="43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4" Type="http://schemas.openxmlformats.org/officeDocument/2006/relationships/image" Target="../media/image20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4" Type="http://schemas.openxmlformats.org/officeDocument/2006/relationships/image" Target="../media/image20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085864-FA1F-4F69-B996-29B2D3FA8DD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605C2-4481-4CE1-8429-0F12795D18CF}">
      <dgm:prSet/>
      <dgm:spPr/>
      <dgm:t>
        <a:bodyPr/>
        <a:lstStyle/>
        <a:p>
          <a:r>
            <a:rPr lang="fr-FR" dirty="0"/>
            <a:t>Vérification des états financiers</a:t>
          </a:r>
          <a:endParaRPr lang="en-US" dirty="0"/>
        </a:p>
      </dgm:t>
    </dgm:pt>
    <dgm:pt modelId="{AADA8442-49AF-4FC4-BBB2-43B60A206ADF}" type="parTrans" cxnId="{ADA2522C-6F4D-4077-9964-011C5C70381A}">
      <dgm:prSet/>
      <dgm:spPr/>
      <dgm:t>
        <a:bodyPr/>
        <a:lstStyle/>
        <a:p>
          <a:endParaRPr lang="en-US"/>
        </a:p>
      </dgm:t>
    </dgm:pt>
    <dgm:pt modelId="{25848120-93EE-43F3-ABDE-3D379BE72F5B}" type="sibTrans" cxnId="{ADA2522C-6F4D-4077-9964-011C5C70381A}">
      <dgm:prSet/>
      <dgm:spPr/>
      <dgm:t>
        <a:bodyPr/>
        <a:lstStyle/>
        <a:p>
          <a:endParaRPr lang="en-US"/>
        </a:p>
      </dgm:t>
    </dgm:pt>
    <dgm:pt modelId="{CACFCEA4-1CA9-4E85-9528-041BD96C3908}">
      <dgm:prSet/>
      <dgm:spPr/>
      <dgm:t>
        <a:bodyPr/>
        <a:lstStyle/>
        <a:p>
          <a:r>
            <a:rPr lang="fr-FR"/>
            <a:t>Analyse des états financiers</a:t>
          </a:r>
          <a:endParaRPr lang="en-US"/>
        </a:p>
      </dgm:t>
    </dgm:pt>
    <dgm:pt modelId="{A7366F53-9C16-4EC8-AE70-231441940654}" type="parTrans" cxnId="{00157429-76C9-44BD-A197-2CB8143FAEA4}">
      <dgm:prSet/>
      <dgm:spPr/>
      <dgm:t>
        <a:bodyPr/>
        <a:lstStyle/>
        <a:p>
          <a:endParaRPr lang="en-US"/>
        </a:p>
      </dgm:t>
    </dgm:pt>
    <dgm:pt modelId="{91CBCABD-9AC5-4462-BF08-46447E5B1D05}" type="sibTrans" cxnId="{00157429-76C9-44BD-A197-2CB8143FAEA4}">
      <dgm:prSet/>
      <dgm:spPr/>
      <dgm:t>
        <a:bodyPr/>
        <a:lstStyle/>
        <a:p>
          <a:endParaRPr lang="en-US"/>
        </a:p>
      </dgm:t>
    </dgm:pt>
    <dgm:pt modelId="{3CA6FD3D-4741-4B3E-8044-1FD86F0955EC}">
      <dgm:prSet/>
      <dgm:spPr/>
      <dgm:t>
        <a:bodyPr/>
        <a:lstStyle/>
        <a:p>
          <a:r>
            <a:rPr lang="fr-FR"/>
            <a:t>Analyse de l’activité et des relations de trésorerie</a:t>
          </a:r>
          <a:endParaRPr lang="en-US"/>
        </a:p>
      </dgm:t>
    </dgm:pt>
    <dgm:pt modelId="{3327DA45-35FB-47AB-9205-947423D08B4B}" type="parTrans" cxnId="{24693C87-2245-4871-96B9-007F90B190A4}">
      <dgm:prSet/>
      <dgm:spPr/>
      <dgm:t>
        <a:bodyPr/>
        <a:lstStyle/>
        <a:p>
          <a:endParaRPr lang="en-US"/>
        </a:p>
      </dgm:t>
    </dgm:pt>
    <dgm:pt modelId="{570E67F4-A7E7-47D6-A50F-BA9552A14A81}" type="sibTrans" cxnId="{24693C87-2245-4871-96B9-007F90B190A4}">
      <dgm:prSet/>
      <dgm:spPr/>
      <dgm:t>
        <a:bodyPr/>
        <a:lstStyle/>
        <a:p>
          <a:endParaRPr lang="en-US"/>
        </a:p>
      </dgm:t>
    </dgm:pt>
    <dgm:pt modelId="{EED65EDE-0F4B-4710-8027-65F7CE146FF4}">
      <dgm:prSet/>
      <dgm:spPr/>
      <dgm:t>
        <a:bodyPr/>
        <a:lstStyle/>
        <a:p>
          <a:r>
            <a:rPr lang="fr-FR"/>
            <a:t>Analyse tendancielle par la méthode des ratios</a:t>
          </a:r>
          <a:endParaRPr lang="en-US"/>
        </a:p>
      </dgm:t>
    </dgm:pt>
    <dgm:pt modelId="{7BEE9735-0192-491A-BBF3-099674E9826E}" type="parTrans" cxnId="{DFE0444E-2F51-4DD4-A36C-2EE6039BA64F}">
      <dgm:prSet/>
      <dgm:spPr/>
      <dgm:t>
        <a:bodyPr/>
        <a:lstStyle/>
        <a:p>
          <a:endParaRPr lang="en-US"/>
        </a:p>
      </dgm:t>
    </dgm:pt>
    <dgm:pt modelId="{BAE5EAED-DD2B-46BD-9D03-43C026B05CD1}" type="sibTrans" cxnId="{DFE0444E-2F51-4DD4-A36C-2EE6039BA64F}">
      <dgm:prSet/>
      <dgm:spPr/>
      <dgm:t>
        <a:bodyPr/>
        <a:lstStyle/>
        <a:p>
          <a:endParaRPr lang="en-US"/>
        </a:p>
      </dgm:t>
    </dgm:pt>
    <dgm:pt modelId="{2B0DF23A-5FFD-43BE-9FEC-9B96A637FF11}" type="pres">
      <dgm:prSet presAssocID="{D3085864-FA1F-4F69-B996-29B2D3FA8DDA}" presName="Name0" presStyleCnt="0">
        <dgm:presLayoutVars>
          <dgm:dir/>
          <dgm:resizeHandles val="exact"/>
        </dgm:presLayoutVars>
      </dgm:prSet>
      <dgm:spPr/>
    </dgm:pt>
    <dgm:pt modelId="{D11BF9A3-58AF-4A8B-97FE-B5818C64BC30}" type="pres">
      <dgm:prSet presAssocID="{D3085864-FA1F-4F69-B996-29B2D3FA8DDA}" presName="fgShape" presStyleLbl="fgShp" presStyleIdx="0" presStyleCnt="1"/>
      <dgm:spPr/>
    </dgm:pt>
    <dgm:pt modelId="{EB46618E-270E-483A-A1E6-0A657511F361}" type="pres">
      <dgm:prSet presAssocID="{D3085864-FA1F-4F69-B996-29B2D3FA8DDA}" presName="linComp" presStyleCnt="0"/>
      <dgm:spPr/>
    </dgm:pt>
    <dgm:pt modelId="{49643021-E8DE-4D87-A986-083AC2B15A95}" type="pres">
      <dgm:prSet presAssocID="{EA3605C2-4481-4CE1-8429-0F12795D18CF}" presName="compNode" presStyleCnt="0"/>
      <dgm:spPr/>
    </dgm:pt>
    <dgm:pt modelId="{8EC86C72-5F88-43B7-ACA5-DC9812054B0C}" type="pres">
      <dgm:prSet presAssocID="{EA3605C2-4481-4CE1-8429-0F12795D18CF}" presName="bkgdShape" presStyleLbl="node1" presStyleIdx="0" presStyleCnt="4"/>
      <dgm:spPr/>
    </dgm:pt>
    <dgm:pt modelId="{5F756E43-1771-4515-AC58-40F222C1CF5F}" type="pres">
      <dgm:prSet presAssocID="{EA3605C2-4481-4CE1-8429-0F12795D18CF}" presName="nodeTx" presStyleLbl="node1" presStyleIdx="0" presStyleCnt="4">
        <dgm:presLayoutVars>
          <dgm:bulletEnabled val="1"/>
        </dgm:presLayoutVars>
      </dgm:prSet>
      <dgm:spPr/>
    </dgm:pt>
    <dgm:pt modelId="{808C3DEC-F6FB-495A-8BD7-AAEB1EEB3291}" type="pres">
      <dgm:prSet presAssocID="{EA3605C2-4481-4CE1-8429-0F12795D18CF}" presName="invisiNode" presStyleLbl="node1" presStyleIdx="0" presStyleCnt="4"/>
      <dgm:spPr/>
    </dgm:pt>
    <dgm:pt modelId="{0FF70BC5-3634-41F5-A782-9FD4143E0952}" type="pres">
      <dgm:prSet presAssocID="{EA3605C2-4481-4CE1-8429-0F12795D18CF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224F65-D7C5-40FE-A0C4-761F0B985757}" type="pres">
      <dgm:prSet presAssocID="{25848120-93EE-43F3-ABDE-3D379BE72F5B}" presName="sibTrans" presStyleLbl="sibTrans2D1" presStyleIdx="0" presStyleCnt="0"/>
      <dgm:spPr/>
    </dgm:pt>
    <dgm:pt modelId="{C402D3CE-1361-4EB9-ACCD-C762ECEDECE3}" type="pres">
      <dgm:prSet presAssocID="{CACFCEA4-1CA9-4E85-9528-041BD96C3908}" presName="compNode" presStyleCnt="0"/>
      <dgm:spPr/>
    </dgm:pt>
    <dgm:pt modelId="{C2D8287D-B2F9-4EB8-8E86-7E03363F4E87}" type="pres">
      <dgm:prSet presAssocID="{CACFCEA4-1CA9-4E85-9528-041BD96C3908}" presName="bkgdShape" presStyleLbl="node1" presStyleIdx="1" presStyleCnt="4"/>
      <dgm:spPr/>
    </dgm:pt>
    <dgm:pt modelId="{DE374EA5-8A10-47BF-9456-29872AEA9D20}" type="pres">
      <dgm:prSet presAssocID="{CACFCEA4-1CA9-4E85-9528-041BD96C3908}" presName="nodeTx" presStyleLbl="node1" presStyleIdx="1" presStyleCnt="4">
        <dgm:presLayoutVars>
          <dgm:bulletEnabled val="1"/>
        </dgm:presLayoutVars>
      </dgm:prSet>
      <dgm:spPr/>
    </dgm:pt>
    <dgm:pt modelId="{BF35B636-689F-4748-A8E7-0CB183C3DC5F}" type="pres">
      <dgm:prSet presAssocID="{CACFCEA4-1CA9-4E85-9528-041BD96C3908}" presName="invisiNode" presStyleLbl="node1" presStyleIdx="1" presStyleCnt="4"/>
      <dgm:spPr/>
    </dgm:pt>
    <dgm:pt modelId="{D5780798-0E9E-4084-B0D4-647861B7AEF5}" type="pres">
      <dgm:prSet presAssocID="{CACFCEA4-1CA9-4E85-9528-041BD96C3908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24E8427-BD9D-4933-A3FD-45344809DA50}" type="pres">
      <dgm:prSet presAssocID="{91CBCABD-9AC5-4462-BF08-46447E5B1D05}" presName="sibTrans" presStyleLbl="sibTrans2D1" presStyleIdx="0" presStyleCnt="0"/>
      <dgm:spPr/>
    </dgm:pt>
    <dgm:pt modelId="{6161A1F0-C332-47D5-80D7-AC205EFEC890}" type="pres">
      <dgm:prSet presAssocID="{3CA6FD3D-4741-4B3E-8044-1FD86F0955EC}" presName="compNode" presStyleCnt="0"/>
      <dgm:spPr/>
    </dgm:pt>
    <dgm:pt modelId="{A83A6FC0-FCB3-4AA0-9741-9425D699D7F3}" type="pres">
      <dgm:prSet presAssocID="{3CA6FD3D-4741-4B3E-8044-1FD86F0955EC}" presName="bkgdShape" presStyleLbl="node1" presStyleIdx="2" presStyleCnt="4"/>
      <dgm:spPr/>
    </dgm:pt>
    <dgm:pt modelId="{838C2703-8946-4D05-9BD7-EACB11AEEB64}" type="pres">
      <dgm:prSet presAssocID="{3CA6FD3D-4741-4B3E-8044-1FD86F0955EC}" presName="nodeTx" presStyleLbl="node1" presStyleIdx="2" presStyleCnt="4">
        <dgm:presLayoutVars>
          <dgm:bulletEnabled val="1"/>
        </dgm:presLayoutVars>
      </dgm:prSet>
      <dgm:spPr/>
    </dgm:pt>
    <dgm:pt modelId="{68159E0C-67EE-4D08-963E-92B18BCC2AE5}" type="pres">
      <dgm:prSet presAssocID="{3CA6FD3D-4741-4B3E-8044-1FD86F0955EC}" presName="invisiNode" presStyleLbl="node1" presStyleIdx="2" presStyleCnt="4"/>
      <dgm:spPr/>
    </dgm:pt>
    <dgm:pt modelId="{034FF43B-2CE6-425D-98FF-4841CC880425}" type="pres">
      <dgm:prSet presAssocID="{3CA6FD3D-4741-4B3E-8044-1FD86F0955EC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B4D520AD-EC5B-4B42-A8EE-E945C65F4A73}" type="pres">
      <dgm:prSet presAssocID="{570E67F4-A7E7-47D6-A50F-BA9552A14A81}" presName="sibTrans" presStyleLbl="sibTrans2D1" presStyleIdx="0" presStyleCnt="0"/>
      <dgm:spPr/>
    </dgm:pt>
    <dgm:pt modelId="{82ACEECF-D37C-4739-AD4E-D1BCD9ED38BC}" type="pres">
      <dgm:prSet presAssocID="{EED65EDE-0F4B-4710-8027-65F7CE146FF4}" presName="compNode" presStyleCnt="0"/>
      <dgm:spPr/>
    </dgm:pt>
    <dgm:pt modelId="{1DB0C08B-CF4A-4E43-B4CD-54AB1694B5C0}" type="pres">
      <dgm:prSet presAssocID="{EED65EDE-0F4B-4710-8027-65F7CE146FF4}" presName="bkgdShape" presStyleLbl="node1" presStyleIdx="3" presStyleCnt="4"/>
      <dgm:spPr/>
    </dgm:pt>
    <dgm:pt modelId="{2FE2CD68-78D8-4979-9189-902851715C61}" type="pres">
      <dgm:prSet presAssocID="{EED65EDE-0F4B-4710-8027-65F7CE146FF4}" presName="nodeTx" presStyleLbl="node1" presStyleIdx="3" presStyleCnt="4">
        <dgm:presLayoutVars>
          <dgm:bulletEnabled val="1"/>
        </dgm:presLayoutVars>
      </dgm:prSet>
      <dgm:spPr/>
    </dgm:pt>
    <dgm:pt modelId="{4E6D3307-26EC-4594-9323-DF0A8D3E9E52}" type="pres">
      <dgm:prSet presAssocID="{EED65EDE-0F4B-4710-8027-65F7CE146FF4}" presName="invisiNode" presStyleLbl="node1" presStyleIdx="3" presStyleCnt="4"/>
      <dgm:spPr/>
    </dgm:pt>
    <dgm:pt modelId="{972B162D-EC3E-478F-835C-B4A1248FAF8C}" type="pres">
      <dgm:prSet presAssocID="{EED65EDE-0F4B-4710-8027-65F7CE146FF4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93451616-1051-4010-A7EB-9DE59AE86624}" type="presOf" srcId="{25848120-93EE-43F3-ABDE-3D379BE72F5B}" destId="{66224F65-D7C5-40FE-A0C4-761F0B985757}" srcOrd="0" destOrd="0" presId="urn:microsoft.com/office/officeart/2005/8/layout/hList7"/>
    <dgm:cxn modelId="{00157429-76C9-44BD-A197-2CB8143FAEA4}" srcId="{D3085864-FA1F-4F69-B996-29B2D3FA8DDA}" destId="{CACFCEA4-1CA9-4E85-9528-041BD96C3908}" srcOrd="1" destOrd="0" parTransId="{A7366F53-9C16-4EC8-AE70-231441940654}" sibTransId="{91CBCABD-9AC5-4462-BF08-46447E5B1D05}"/>
    <dgm:cxn modelId="{ADA2522C-6F4D-4077-9964-011C5C70381A}" srcId="{D3085864-FA1F-4F69-B996-29B2D3FA8DDA}" destId="{EA3605C2-4481-4CE1-8429-0F12795D18CF}" srcOrd="0" destOrd="0" parTransId="{AADA8442-49AF-4FC4-BBB2-43B60A206ADF}" sibTransId="{25848120-93EE-43F3-ABDE-3D379BE72F5B}"/>
    <dgm:cxn modelId="{70B1A42D-0816-4573-AD6B-34A2471287B5}" type="presOf" srcId="{CACFCEA4-1CA9-4E85-9528-041BD96C3908}" destId="{C2D8287D-B2F9-4EB8-8E86-7E03363F4E87}" srcOrd="0" destOrd="0" presId="urn:microsoft.com/office/officeart/2005/8/layout/hList7"/>
    <dgm:cxn modelId="{B82EA82E-DB58-4D17-8476-82C5A09ECD21}" type="presOf" srcId="{CACFCEA4-1CA9-4E85-9528-041BD96C3908}" destId="{DE374EA5-8A10-47BF-9456-29872AEA9D20}" srcOrd="1" destOrd="0" presId="urn:microsoft.com/office/officeart/2005/8/layout/hList7"/>
    <dgm:cxn modelId="{DFE0444E-2F51-4DD4-A36C-2EE6039BA64F}" srcId="{D3085864-FA1F-4F69-B996-29B2D3FA8DDA}" destId="{EED65EDE-0F4B-4710-8027-65F7CE146FF4}" srcOrd="3" destOrd="0" parTransId="{7BEE9735-0192-491A-BBF3-099674E9826E}" sibTransId="{BAE5EAED-DD2B-46BD-9D03-43C026B05CD1}"/>
    <dgm:cxn modelId="{5C0C414F-6888-40F1-845D-C63598F24892}" type="presOf" srcId="{EA3605C2-4481-4CE1-8429-0F12795D18CF}" destId="{5F756E43-1771-4515-AC58-40F222C1CF5F}" srcOrd="1" destOrd="0" presId="urn:microsoft.com/office/officeart/2005/8/layout/hList7"/>
    <dgm:cxn modelId="{4C693074-D533-46E7-B331-2B85DA1EB693}" type="presOf" srcId="{570E67F4-A7E7-47D6-A50F-BA9552A14A81}" destId="{B4D520AD-EC5B-4B42-A8EE-E945C65F4A73}" srcOrd="0" destOrd="0" presId="urn:microsoft.com/office/officeart/2005/8/layout/hList7"/>
    <dgm:cxn modelId="{24693C87-2245-4871-96B9-007F90B190A4}" srcId="{D3085864-FA1F-4F69-B996-29B2D3FA8DDA}" destId="{3CA6FD3D-4741-4B3E-8044-1FD86F0955EC}" srcOrd="2" destOrd="0" parTransId="{3327DA45-35FB-47AB-9205-947423D08B4B}" sibTransId="{570E67F4-A7E7-47D6-A50F-BA9552A14A81}"/>
    <dgm:cxn modelId="{0B743F8C-E025-482C-855D-2C837AB977A7}" type="presOf" srcId="{D3085864-FA1F-4F69-B996-29B2D3FA8DDA}" destId="{2B0DF23A-5FFD-43BE-9FEC-9B96A637FF11}" srcOrd="0" destOrd="0" presId="urn:microsoft.com/office/officeart/2005/8/layout/hList7"/>
    <dgm:cxn modelId="{EAAD598E-4434-4698-8AC8-38B9037D4D73}" type="presOf" srcId="{3CA6FD3D-4741-4B3E-8044-1FD86F0955EC}" destId="{838C2703-8946-4D05-9BD7-EACB11AEEB64}" srcOrd="1" destOrd="0" presId="urn:microsoft.com/office/officeart/2005/8/layout/hList7"/>
    <dgm:cxn modelId="{5E5ADDAD-B8DF-40FE-A505-7E73DBAB8362}" type="presOf" srcId="{91CBCABD-9AC5-4462-BF08-46447E5B1D05}" destId="{E24E8427-BD9D-4933-A3FD-45344809DA50}" srcOrd="0" destOrd="0" presId="urn:microsoft.com/office/officeart/2005/8/layout/hList7"/>
    <dgm:cxn modelId="{72C35FC3-5374-4B72-A017-92CDC4513FB0}" type="presOf" srcId="{EED65EDE-0F4B-4710-8027-65F7CE146FF4}" destId="{1DB0C08B-CF4A-4E43-B4CD-54AB1694B5C0}" srcOrd="0" destOrd="0" presId="urn:microsoft.com/office/officeart/2005/8/layout/hList7"/>
    <dgm:cxn modelId="{0E4903CE-55CF-46C2-A612-DAF7171519E8}" type="presOf" srcId="{EED65EDE-0F4B-4710-8027-65F7CE146FF4}" destId="{2FE2CD68-78D8-4979-9189-902851715C61}" srcOrd="1" destOrd="0" presId="urn:microsoft.com/office/officeart/2005/8/layout/hList7"/>
    <dgm:cxn modelId="{A94B5CD3-1E60-4633-8C89-C6D7376573EF}" type="presOf" srcId="{3CA6FD3D-4741-4B3E-8044-1FD86F0955EC}" destId="{A83A6FC0-FCB3-4AA0-9741-9425D699D7F3}" srcOrd="0" destOrd="0" presId="urn:microsoft.com/office/officeart/2005/8/layout/hList7"/>
    <dgm:cxn modelId="{1D16DBE2-EB72-4AAF-9E28-3BAF3BC75BBA}" type="presOf" srcId="{EA3605C2-4481-4CE1-8429-0F12795D18CF}" destId="{8EC86C72-5F88-43B7-ACA5-DC9812054B0C}" srcOrd="0" destOrd="0" presId="urn:microsoft.com/office/officeart/2005/8/layout/hList7"/>
    <dgm:cxn modelId="{25EC420D-4590-438B-AAE3-2BD4F947AE8D}" type="presParOf" srcId="{2B0DF23A-5FFD-43BE-9FEC-9B96A637FF11}" destId="{D11BF9A3-58AF-4A8B-97FE-B5818C64BC30}" srcOrd="0" destOrd="0" presId="urn:microsoft.com/office/officeart/2005/8/layout/hList7"/>
    <dgm:cxn modelId="{2147168B-06A7-46E6-AADC-B8B01E1C9B0F}" type="presParOf" srcId="{2B0DF23A-5FFD-43BE-9FEC-9B96A637FF11}" destId="{EB46618E-270E-483A-A1E6-0A657511F361}" srcOrd="1" destOrd="0" presId="urn:microsoft.com/office/officeart/2005/8/layout/hList7"/>
    <dgm:cxn modelId="{ED852194-24B5-4A80-8CE5-FB13E8A795AE}" type="presParOf" srcId="{EB46618E-270E-483A-A1E6-0A657511F361}" destId="{49643021-E8DE-4D87-A986-083AC2B15A95}" srcOrd="0" destOrd="0" presId="urn:microsoft.com/office/officeart/2005/8/layout/hList7"/>
    <dgm:cxn modelId="{E56FB12C-74E5-4518-BDE7-48D1C6A7348D}" type="presParOf" srcId="{49643021-E8DE-4D87-A986-083AC2B15A95}" destId="{8EC86C72-5F88-43B7-ACA5-DC9812054B0C}" srcOrd="0" destOrd="0" presId="urn:microsoft.com/office/officeart/2005/8/layout/hList7"/>
    <dgm:cxn modelId="{50632E4F-27E8-4BC7-8A3B-76CAEEE9036B}" type="presParOf" srcId="{49643021-E8DE-4D87-A986-083AC2B15A95}" destId="{5F756E43-1771-4515-AC58-40F222C1CF5F}" srcOrd="1" destOrd="0" presId="urn:microsoft.com/office/officeart/2005/8/layout/hList7"/>
    <dgm:cxn modelId="{6FA53EFD-9C7C-4337-9983-2484FDFD29A8}" type="presParOf" srcId="{49643021-E8DE-4D87-A986-083AC2B15A95}" destId="{808C3DEC-F6FB-495A-8BD7-AAEB1EEB3291}" srcOrd="2" destOrd="0" presId="urn:microsoft.com/office/officeart/2005/8/layout/hList7"/>
    <dgm:cxn modelId="{96DD8504-470B-4245-92A3-25DC725688AF}" type="presParOf" srcId="{49643021-E8DE-4D87-A986-083AC2B15A95}" destId="{0FF70BC5-3634-41F5-A782-9FD4143E0952}" srcOrd="3" destOrd="0" presId="urn:microsoft.com/office/officeart/2005/8/layout/hList7"/>
    <dgm:cxn modelId="{746E9DD0-6F06-4712-9D5C-B523CB667108}" type="presParOf" srcId="{EB46618E-270E-483A-A1E6-0A657511F361}" destId="{66224F65-D7C5-40FE-A0C4-761F0B985757}" srcOrd="1" destOrd="0" presId="urn:microsoft.com/office/officeart/2005/8/layout/hList7"/>
    <dgm:cxn modelId="{372DF87A-6322-4D2B-8E8E-E83C1CFC8562}" type="presParOf" srcId="{EB46618E-270E-483A-A1E6-0A657511F361}" destId="{C402D3CE-1361-4EB9-ACCD-C762ECEDECE3}" srcOrd="2" destOrd="0" presId="urn:microsoft.com/office/officeart/2005/8/layout/hList7"/>
    <dgm:cxn modelId="{B9323BFC-6D80-4652-BF09-E2D2FECFD7AD}" type="presParOf" srcId="{C402D3CE-1361-4EB9-ACCD-C762ECEDECE3}" destId="{C2D8287D-B2F9-4EB8-8E86-7E03363F4E87}" srcOrd="0" destOrd="0" presId="urn:microsoft.com/office/officeart/2005/8/layout/hList7"/>
    <dgm:cxn modelId="{4B7FBC41-D576-45BF-A8E2-05F4F155F36E}" type="presParOf" srcId="{C402D3CE-1361-4EB9-ACCD-C762ECEDECE3}" destId="{DE374EA5-8A10-47BF-9456-29872AEA9D20}" srcOrd="1" destOrd="0" presId="urn:microsoft.com/office/officeart/2005/8/layout/hList7"/>
    <dgm:cxn modelId="{86117925-123F-42F6-9328-CC97D6752E84}" type="presParOf" srcId="{C402D3CE-1361-4EB9-ACCD-C762ECEDECE3}" destId="{BF35B636-689F-4748-A8E7-0CB183C3DC5F}" srcOrd="2" destOrd="0" presId="urn:microsoft.com/office/officeart/2005/8/layout/hList7"/>
    <dgm:cxn modelId="{29C092A1-9EB6-4E6D-9E41-3559EA924831}" type="presParOf" srcId="{C402D3CE-1361-4EB9-ACCD-C762ECEDECE3}" destId="{D5780798-0E9E-4084-B0D4-647861B7AEF5}" srcOrd="3" destOrd="0" presId="urn:microsoft.com/office/officeart/2005/8/layout/hList7"/>
    <dgm:cxn modelId="{68A8AB3E-6490-42D9-8709-1A73DAE85C50}" type="presParOf" srcId="{EB46618E-270E-483A-A1E6-0A657511F361}" destId="{E24E8427-BD9D-4933-A3FD-45344809DA50}" srcOrd="3" destOrd="0" presId="urn:microsoft.com/office/officeart/2005/8/layout/hList7"/>
    <dgm:cxn modelId="{1FEE2A8B-5906-442A-BBEF-FFC3F89E6A07}" type="presParOf" srcId="{EB46618E-270E-483A-A1E6-0A657511F361}" destId="{6161A1F0-C332-47D5-80D7-AC205EFEC890}" srcOrd="4" destOrd="0" presId="urn:microsoft.com/office/officeart/2005/8/layout/hList7"/>
    <dgm:cxn modelId="{54DF7A47-269B-4882-9DB3-3DCF3CE676BC}" type="presParOf" srcId="{6161A1F0-C332-47D5-80D7-AC205EFEC890}" destId="{A83A6FC0-FCB3-4AA0-9741-9425D699D7F3}" srcOrd="0" destOrd="0" presId="urn:microsoft.com/office/officeart/2005/8/layout/hList7"/>
    <dgm:cxn modelId="{9AB3E477-B6C5-4915-8806-325475BB8261}" type="presParOf" srcId="{6161A1F0-C332-47D5-80D7-AC205EFEC890}" destId="{838C2703-8946-4D05-9BD7-EACB11AEEB64}" srcOrd="1" destOrd="0" presId="urn:microsoft.com/office/officeart/2005/8/layout/hList7"/>
    <dgm:cxn modelId="{13D4CFDE-2B66-468C-AAC7-39189056B9A8}" type="presParOf" srcId="{6161A1F0-C332-47D5-80D7-AC205EFEC890}" destId="{68159E0C-67EE-4D08-963E-92B18BCC2AE5}" srcOrd="2" destOrd="0" presId="urn:microsoft.com/office/officeart/2005/8/layout/hList7"/>
    <dgm:cxn modelId="{582B2F5B-DEC1-4A95-9E48-646F0CFFD029}" type="presParOf" srcId="{6161A1F0-C332-47D5-80D7-AC205EFEC890}" destId="{034FF43B-2CE6-425D-98FF-4841CC880425}" srcOrd="3" destOrd="0" presId="urn:microsoft.com/office/officeart/2005/8/layout/hList7"/>
    <dgm:cxn modelId="{9E5C83CC-056D-4FEF-B9BF-F5899635F78F}" type="presParOf" srcId="{EB46618E-270E-483A-A1E6-0A657511F361}" destId="{B4D520AD-EC5B-4B42-A8EE-E945C65F4A73}" srcOrd="5" destOrd="0" presId="urn:microsoft.com/office/officeart/2005/8/layout/hList7"/>
    <dgm:cxn modelId="{AABB50F2-63BD-441B-A5ED-EB2797CD41DA}" type="presParOf" srcId="{EB46618E-270E-483A-A1E6-0A657511F361}" destId="{82ACEECF-D37C-4739-AD4E-D1BCD9ED38BC}" srcOrd="6" destOrd="0" presId="urn:microsoft.com/office/officeart/2005/8/layout/hList7"/>
    <dgm:cxn modelId="{08E407A8-C5BD-4897-ABD8-16416D9C5037}" type="presParOf" srcId="{82ACEECF-D37C-4739-AD4E-D1BCD9ED38BC}" destId="{1DB0C08B-CF4A-4E43-B4CD-54AB1694B5C0}" srcOrd="0" destOrd="0" presId="urn:microsoft.com/office/officeart/2005/8/layout/hList7"/>
    <dgm:cxn modelId="{8F85220C-8402-4017-8ED4-3B9A9DCC647C}" type="presParOf" srcId="{82ACEECF-D37C-4739-AD4E-D1BCD9ED38BC}" destId="{2FE2CD68-78D8-4979-9189-902851715C61}" srcOrd="1" destOrd="0" presId="urn:microsoft.com/office/officeart/2005/8/layout/hList7"/>
    <dgm:cxn modelId="{E85EB782-D3CB-4215-ABD0-9E8F20B1008C}" type="presParOf" srcId="{82ACEECF-D37C-4739-AD4E-D1BCD9ED38BC}" destId="{4E6D3307-26EC-4594-9323-DF0A8D3E9E52}" srcOrd="2" destOrd="0" presId="urn:microsoft.com/office/officeart/2005/8/layout/hList7"/>
    <dgm:cxn modelId="{6E3DCE92-93CF-4A34-8628-3FB2E613A46B}" type="presParOf" srcId="{82ACEECF-D37C-4739-AD4E-D1BCD9ED38BC}" destId="{972B162D-EC3E-478F-835C-B4A1248FAF8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86C72-5F88-43B7-ACA5-DC9812054B0C}">
      <dsp:nvSpPr>
        <dsp:cNvPr id="0" name=""/>
        <dsp:cNvSpPr/>
      </dsp:nvSpPr>
      <dsp:spPr>
        <a:xfrm>
          <a:off x="1847" y="0"/>
          <a:ext cx="1935984" cy="369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Vérification des états financiers</a:t>
          </a:r>
          <a:endParaRPr lang="en-US" sz="1900" kern="1200" dirty="0"/>
        </a:p>
      </dsp:txBody>
      <dsp:txXfrm>
        <a:off x="1847" y="1477107"/>
        <a:ext cx="1935984" cy="1477107"/>
      </dsp:txXfrm>
    </dsp:sp>
    <dsp:sp modelId="{0FF70BC5-3634-41F5-A782-9FD4143E0952}">
      <dsp:nvSpPr>
        <dsp:cNvPr id="0" name=""/>
        <dsp:cNvSpPr/>
      </dsp:nvSpPr>
      <dsp:spPr>
        <a:xfrm>
          <a:off x="354993" y="221566"/>
          <a:ext cx="1229692" cy="12296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8287D-B2F9-4EB8-8E86-7E03363F4E87}">
      <dsp:nvSpPr>
        <dsp:cNvPr id="0" name=""/>
        <dsp:cNvSpPr/>
      </dsp:nvSpPr>
      <dsp:spPr>
        <a:xfrm>
          <a:off x="1995910" y="0"/>
          <a:ext cx="1935984" cy="369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Analyse des états financiers</a:t>
          </a:r>
          <a:endParaRPr lang="en-US" sz="1900" kern="1200"/>
        </a:p>
      </dsp:txBody>
      <dsp:txXfrm>
        <a:off x="1995910" y="1477107"/>
        <a:ext cx="1935984" cy="1477107"/>
      </dsp:txXfrm>
    </dsp:sp>
    <dsp:sp modelId="{D5780798-0E9E-4084-B0D4-647861B7AEF5}">
      <dsp:nvSpPr>
        <dsp:cNvPr id="0" name=""/>
        <dsp:cNvSpPr/>
      </dsp:nvSpPr>
      <dsp:spPr>
        <a:xfrm>
          <a:off x="2349056" y="221566"/>
          <a:ext cx="1229692" cy="122969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A6FC0-FCB3-4AA0-9741-9425D699D7F3}">
      <dsp:nvSpPr>
        <dsp:cNvPr id="0" name=""/>
        <dsp:cNvSpPr/>
      </dsp:nvSpPr>
      <dsp:spPr>
        <a:xfrm>
          <a:off x="3989974" y="0"/>
          <a:ext cx="1935984" cy="369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Analyse de l’activité et des relations de trésorerie</a:t>
          </a:r>
          <a:endParaRPr lang="en-US" sz="1900" kern="1200"/>
        </a:p>
      </dsp:txBody>
      <dsp:txXfrm>
        <a:off x="3989974" y="1477107"/>
        <a:ext cx="1935984" cy="1477107"/>
      </dsp:txXfrm>
    </dsp:sp>
    <dsp:sp modelId="{034FF43B-2CE6-425D-98FF-4841CC880425}">
      <dsp:nvSpPr>
        <dsp:cNvPr id="0" name=""/>
        <dsp:cNvSpPr/>
      </dsp:nvSpPr>
      <dsp:spPr>
        <a:xfrm>
          <a:off x="4343120" y="221566"/>
          <a:ext cx="1229692" cy="122969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0C08B-CF4A-4E43-B4CD-54AB1694B5C0}">
      <dsp:nvSpPr>
        <dsp:cNvPr id="0" name=""/>
        <dsp:cNvSpPr/>
      </dsp:nvSpPr>
      <dsp:spPr>
        <a:xfrm>
          <a:off x="5984037" y="0"/>
          <a:ext cx="1935984" cy="369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Analyse tendancielle par la méthode des ratios</a:t>
          </a:r>
          <a:endParaRPr lang="en-US" sz="1900" kern="1200"/>
        </a:p>
      </dsp:txBody>
      <dsp:txXfrm>
        <a:off x="5984037" y="1477107"/>
        <a:ext cx="1935984" cy="1477107"/>
      </dsp:txXfrm>
    </dsp:sp>
    <dsp:sp modelId="{972B162D-EC3E-478F-835C-B4A1248FAF8C}">
      <dsp:nvSpPr>
        <dsp:cNvPr id="0" name=""/>
        <dsp:cNvSpPr/>
      </dsp:nvSpPr>
      <dsp:spPr>
        <a:xfrm>
          <a:off x="6337183" y="221566"/>
          <a:ext cx="1229692" cy="122969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BF9A3-58AF-4A8B-97FE-B5818C64BC30}">
      <dsp:nvSpPr>
        <dsp:cNvPr id="0" name=""/>
        <dsp:cNvSpPr/>
      </dsp:nvSpPr>
      <dsp:spPr>
        <a:xfrm>
          <a:off x="316874" y="2954215"/>
          <a:ext cx="7288119" cy="55391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59BA6-232B-4F70-BF77-0D8547BABE47}"/>
              </a:ext>
            </a:extLst>
          </p:cNvPr>
          <p:cNvGrpSpPr/>
          <p:nvPr userDrawn="1"/>
        </p:nvGrpSpPr>
        <p:grpSpPr>
          <a:xfrm>
            <a:off x="7814194" y="1860209"/>
            <a:ext cx="5039313" cy="4417981"/>
            <a:chOff x="7814194" y="1860209"/>
            <a:chExt cx="5039313" cy="4417981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93897E62-915F-4CC5-9F07-8F49E04B889D}"/>
                </a:ext>
              </a:extLst>
            </p:cNvPr>
            <p:cNvSpPr/>
            <p:nvPr userDrawn="1"/>
          </p:nvSpPr>
          <p:spPr>
            <a:xfrm>
              <a:off x="7814194" y="5831668"/>
              <a:ext cx="5039313" cy="446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" name="Group 20">
              <a:extLst>
                <a:ext uri="{FF2B5EF4-FFF2-40B4-BE49-F238E27FC236}">
                  <a16:creationId xmlns:a16="http://schemas.microsoft.com/office/drawing/2014/main" id="{82382140-C839-400A-8B2E-049BFB8EAD19}"/>
                </a:ext>
              </a:extLst>
            </p:cNvPr>
            <p:cNvGrpSpPr/>
            <p:nvPr userDrawn="1"/>
          </p:nvGrpSpPr>
          <p:grpSpPr>
            <a:xfrm>
              <a:off x="9127830" y="1860209"/>
              <a:ext cx="2386146" cy="4194720"/>
              <a:chOff x="445712" y="1449040"/>
              <a:chExt cx="2113018" cy="3924176"/>
            </a:xfrm>
          </p:grpSpPr>
          <p:sp>
            <p:nvSpPr>
              <p:cNvPr id="3" name="Rounded Rectangle 21">
                <a:extLst>
                  <a:ext uri="{FF2B5EF4-FFF2-40B4-BE49-F238E27FC236}">
                    <a16:creationId xmlns:a16="http://schemas.microsoft.com/office/drawing/2014/main" id="{3E854C78-017C-4E85-AA4C-98708821A22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" name="Rectangle 22">
                <a:extLst>
                  <a:ext uri="{FF2B5EF4-FFF2-40B4-BE49-F238E27FC236}">
                    <a16:creationId xmlns:a16="http://schemas.microsoft.com/office/drawing/2014/main" id="{2417AA3E-41ED-42FF-8545-E4D79E1F84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" name="Group 23">
                <a:extLst>
                  <a:ext uri="{FF2B5EF4-FFF2-40B4-BE49-F238E27FC236}">
                    <a16:creationId xmlns:a16="http://schemas.microsoft.com/office/drawing/2014/main" id="{EE70244F-AE91-4CB9-A7C5-91067E43DC8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6" name="Oval 24">
                  <a:extLst>
                    <a:ext uri="{FF2B5EF4-FFF2-40B4-BE49-F238E27FC236}">
                      <a16:creationId xmlns:a16="http://schemas.microsoft.com/office/drawing/2014/main" id="{7C044278-9947-403A-A9F5-E42FA8781D10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" name="Rounded Rectangle 25">
                  <a:extLst>
                    <a:ext uri="{FF2B5EF4-FFF2-40B4-BE49-F238E27FC236}">
                      <a16:creationId xmlns:a16="http://schemas.microsoft.com/office/drawing/2014/main" id="{D6F132C7-721E-49E2-AA0B-EE06506F1A91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3978C51-C682-4269-91E7-F2B469FA6D0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245573" y="2187162"/>
            <a:ext cx="2149921" cy="33944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E02A6-0378-430E-AD17-85DF18090E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1">
            <a:extLst>
              <a:ext uri="{FF2B5EF4-FFF2-40B4-BE49-F238E27FC236}">
                <a16:creationId xmlns:a16="http://schemas.microsoft.com/office/drawing/2014/main" id="{35D01421-1CD6-4AF5-BF05-34C1F2A05DDC}"/>
              </a:ext>
            </a:extLst>
          </p:cNvPr>
          <p:cNvSpPr/>
          <p:nvPr userDrawn="1"/>
        </p:nvSpPr>
        <p:spPr>
          <a:xfrm>
            <a:off x="189531" y="5988784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629A3-B767-4300-9C7C-9ADDAB92B4F0}"/>
              </a:ext>
            </a:extLst>
          </p:cNvPr>
          <p:cNvGrpSpPr/>
          <p:nvPr userDrawn="1"/>
        </p:nvGrpSpPr>
        <p:grpSpPr>
          <a:xfrm>
            <a:off x="826539" y="3545781"/>
            <a:ext cx="4890622" cy="2687065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1B2B7B-D361-42C4-91D5-C21E6AFA59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3302AC-9147-4C37-B7CD-BDD91327645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2E56BD-3EE7-438A-A2BE-E0B24403062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518E45-015D-4586-9460-F00575EFDD9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E29BC3-7488-4088-B981-510EAE5EF1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8D7254-1AA8-4D9D-8BEA-82F164D8F6A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DDFD483-FDBD-49B7-8A75-D1FEEACE80C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28EA149-839F-4F9B-98C7-79828F7FA25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75EDE9-A590-48A3-B182-70994D6E91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27CB49D-5B4E-49DE-A4FF-5F70FC8BD44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0F44E2B-77CD-49A4-B107-ADDC7D530D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B65067-7972-49DB-9E5A-328DB1FEC6F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1212B88-2185-47FE-85B2-1D4E848291D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6563" y="3682168"/>
            <a:ext cx="3595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661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41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986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21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90D85C-31EB-4A75-915E-2C95A096231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95114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354F78E-D5D6-4FC3-A4CA-5AE593088A5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40865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B111915-AB98-4076-9063-98C133143B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86616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85EB07C-AC33-4480-B733-D1796F4650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532368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8AB1E1-8148-49E9-95FD-6804674767E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78235" y="635634"/>
            <a:ext cx="6379790" cy="5586731"/>
          </a:xfrm>
          <a:custGeom>
            <a:avLst/>
            <a:gdLst>
              <a:gd name="connsiteX0" fmla="*/ 5582316 w 6379790"/>
              <a:gd name="connsiteY0" fmla="*/ 4788536 h 5586731"/>
              <a:gd name="connsiteX1" fmla="*/ 6379790 w 6379790"/>
              <a:gd name="connsiteY1" fmla="*/ 4788536 h 5586731"/>
              <a:gd name="connsiteX2" fmla="*/ 6379790 w 6379790"/>
              <a:gd name="connsiteY2" fmla="*/ 5586731 h 5586731"/>
              <a:gd name="connsiteX3" fmla="*/ 5582316 w 6379790"/>
              <a:gd name="connsiteY3" fmla="*/ 5586731 h 5586731"/>
              <a:gd name="connsiteX4" fmla="*/ 3189895 w 6379790"/>
              <a:gd name="connsiteY4" fmla="*/ 3990341 h 5586731"/>
              <a:gd name="connsiteX5" fmla="*/ 3189895 w 6379790"/>
              <a:gd name="connsiteY5" fmla="*/ 4788536 h 5586731"/>
              <a:gd name="connsiteX6" fmla="*/ 3987368 w 6379790"/>
              <a:gd name="connsiteY6" fmla="*/ 4788536 h 5586731"/>
              <a:gd name="connsiteX7" fmla="*/ 3987368 w 6379790"/>
              <a:gd name="connsiteY7" fmla="*/ 3990341 h 5586731"/>
              <a:gd name="connsiteX8" fmla="*/ 5582316 w 6379790"/>
              <a:gd name="connsiteY8" fmla="*/ 3192146 h 5586731"/>
              <a:gd name="connsiteX9" fmla="*/ 6379790 w 6379790"/>
              <a:gd name="connsiteY9" fmla="*/ 3192146 h 5586731"/>
              <a:gd name="connsiteX10" fmla="*/ 6379790 w 6379790"/>
              <a:gd name="connsiteY10" fmla="*/ 3990341 h 5586731"/>
              <a:gd name="connsiteX11" fmla="*/ 5582316 w 6379790"/>
              <a:gd name="connsiteY11" fmla="*/ 3990341 h 5586731"/>
              <a:gd name="connsiteX12" fmla="*/ 5582316 w 6379790"/>
              <a:gd name="connsiteY12" fmla="*/ 0 h 5586731"/>
              <a:gd name="connsiteX13" fmla="*/ 6379790 w 6379790"/>
              <a:gd name="connsiteY13" fmla="*/ 0 h 5586731"/>
              <a:gd name="connsiteX14" fmla="*/ 6379790 w 6379790"/>
              <a:gd name="connsiteY14" fmla="*/ 797565 h 5586731"/>
              <a:gd name="connsiteX15" fmla="*/ 5582316 w 6379790"/>
              <a:gd name="connsiteY15" fmla="*/ 797565 h 5586731"/>
              <a:gd name="connsiteX16" fmla="*/ 0 w 6379790"/>
              <a:gd name="connsiteY16" fmla="*/ 0 h 5586731"/>
              <a:gd name="connsiteX17" fmla="*/ 2392421 w 6379790"/>
              <a:gd name="connsiteY17" fmla="*/ 0 h 5586731"/>
              <a:gd name="connsiteX18" fmla="*/ 2392421 w 6379790"/>
              <a:gd name="connsiteY18" fmla="*/ 797563 h 5586731"/>
              <a:gd name="connsiteX19" fmla="*/ 3189895 w 6379790"/>
              <a:gd name="connsiteY19" fmla="*/ 797563 h 5586731"/>
              <a:gd name="connsiteX20" fmla="*/ 3189895 w 6379790"/>
              <a:gd name="connsiteY20" fmla="*/ 0 h 5586731"/>
              <a:gd name="connsiteX21" fmla="*/ 4784842 w 6379790"/>
              <a:gd name="connsiteY21" fmla="*/ 0 h 5586731"/>
              <a:gd name="connsiteX22" fmla="*/ 4784842 w 6379790"/>
              <a:gd name="connsiteY22" fmla="*/ 797565 h 5586731"/>
              <a:gd name="connsiteX23" fmla="*/ 3987369 w 6379790"/>
              <a:gd name="connsiteY23" fmla="*/ 797565 h 5586731"/>
              <a:gd name="connsiteX24" fmla="*/ 3987369 w 6379790"/>
              <a:gd name="connsiteY24" fmla="*/ 1595756 h 5586731"/>
              <a:gd name="connsiteX25" fmla="*/ 4784842 w 6379790"/>
              <a:gd name="connsiteY25" fmla="*/ 1595756 h 5586731"/>
              <a:gd name="connsiteX26" fmla="*/ 4784842 w 6379790"/>
              <a:gd name="connsiteY26" fmla="*/ 797565 h 5586731"/>
              <a:gd name="connsiteX27" fmla="*/ 5582316 w 6379790"/>
              <a:gd name="connsiteY27" fmla="*/ 797565 h 5586731"/>
              <a:gd name="connsiteX28" fmla="*/ 5582316 w 6379790"/>
              <a:gd name="connsiteY28" fmla="*/ 1595756 h 5586731"/>
              <a:gd name="connsiteX29" fmla="*/ 6379790 w 6379790"/>
              <a:gd name="connsiteY29" fmla="*/ 1595756 h 5586731"/>
              <a:gd name="connsiteX30" fmla="*/ 6379790 w 6379790"/>
              <a:gd name="connsiteY30" fmla="*/ 2393951 h 5586731"/>
              <a:gd name="connsiteX31" fmla="*/ 5582316 w 6379790"/>
              <a:gd name="connsiteY31" fmla="*/ 2393951 h 5586731"/>
              <a:gd name="connsiteX32" fmla="*/ 5582316 w 6379790"/>
              <a:gd name="connsiteY32" fmla="*/ 3192146 h 5586731"/>
              <a:gd name="connsiteX33" fmla="*/ 4784842 w 6379790"/>
              <a:gd name="connsiteY33" fmla="*/ 3192146 h 5586731"/>
              <a:gd name="connsiteX34" fmla="*/ 4784842 w 6379790"/>
              <a:gd name="connsiteY34" fmla="*/ 2393951 h 5586731"/>
              <a:gd name="connsiteX35" fmla="*/ 3987369 w 6379790"/>
              <a:gd name="connsiteY35" fmla="*/ 2393951 h 5586731"/>
              <a:gd name="connsiteX36" fmla="*/ 3987369 w 6379790"/>
              <a:gd name="connsiteY36" fmla="*/ 3192146 h 5586731"/>
              <a:gd name="connsiteX37" fmla="*/ 4784842 w 6379790"/>
              <a:gd name="connsiteY37" fmla="*/ 3192146 h 5586731"/>
              <a:gd name="connsiteX38" fmla="*/ 4784842 w 6379790"/>
              <a:gd name="connsiteY38" fmla="*/ 3990341 h 5586731"/>
              <a:gd name="connsiteX39" fmla="*/ 5582316 w 6379790"/>
              <a:gd name="connsiteY39" fmla="*/ 3990341 h 5586731"/>
              <a:gd name="connsiteX40" fmla="*/ 5582316 w 6379790"/>
              <a:gd name="connsiteY40" fmla="*/ 4788536 h 5586731"/>
              <a:gd name="connsiteX41" fmla="*/ 4784842 w 6379790"/>
              <a:gd name="connsiteY41" fmla="*/ 4788536 h 5586731"/>
              <a:gd name="connsiteX42" fmla="*/ 4784842 w 6379790"/>
              <a:gd name="connsiteY42" fmla="*/ 5586731 h 5586731"/>
              <a:gd name="connsiteX43" fmla="*/ 3987369 w 6379790"/>
              <a:gd name="connsiteY43" fmla="*/ 5586731 h 5586731"/>
              <a:gd name="connsiteX44" fmla="*/ 3987368 w 6379790"/>
              <a:gd name="connsiteY44" fmla="*/ 5586731 h 5586731"/>
              <a:gd name="connsiteX45" fmla="*/ 3189895 w 6379790"/>
              <a:gd name="connsiteY45" fmla="*/ 5586731 h 5586731"/>
              <a:gd name="connsiteX46" fmla="*/ 2392421 w 6379790"/>
              <a:gd name="connsiteY46" fmla="*/ 5586731 h 5586731"/>
              <a:gd name="connsiteX47" fmla="*/ 1594947 w 6379790"/>
              <a:gd name="connsiteY47" fmla="*/ 5586731 h 5586731"/>
              <a:gd name="connsiteX48" fmla="*/ 1594947 w 6379790"/>
              <a:gd name="connsiteY48" fmla="*/ 4788536 h 5586731"/>
              <a:gd name="connsiteX49" fmla="*/ 797474 w 6379790"/>
              <a:gd name="connsiteY49" fmla="*/ 4788536 h 5586731"/>
              <a:gd name="connsiteX50" fmla="*/ 797474 w 6379790"/>
              <a:gd name="connsiteY50" fmla="*/ 5586731 h 5586731"/>
              <a:gd name="connsiteX51" fmla="*/ 0 w 6379790"/>
              <a:gd name="connsiteY51" fmla="*/ 5586731 h 5586731"/>
              <a:gd name="connsiteX52" fmla="*/ 0 w 6379790"/>
              <a:gd name="connsiteY52" fmla="*/ 4788536 h 5586731"/>
              <a:gd name="connsiteX53" fmla="*/ 0 w 6379790"/>
              <a:gd name="connsiteY53" fmla="*/ 3990341 h 5586731"/>
              <a:gd name="connsiteX54" fmla="*/ 0 w 6379790"/>
              <a:gd name="connsiteY54" fmla="*/ 3192146 h 5586731"/>
              <a:gd name="connsiteX55" fmla="*/ 0 w 6379790"/>
              <a:gd name="connsiteY55" fmla="*/ 2393951 h 5586731"/>
              <a:gd name="connsiteX56" fmla="*/ 797473 w 6379790"/>
              <a:gd name="connsiteY56" fmla="*/ 2393951 h 5586731"/>
              <a:gd name="connsiteX57" fmla="*/ 797473 w 6379790"/>
              <a:gd name="connsiteY57" fmla="*/ 1595756 h 5586731"/>
              <a:gd name="connsiteX58" fmla="*/ 0 w 6379790"/>
              <a:gd name="connsiteY58" fmla="*/ 1595756 h 5586731"/>
              <a:gd name="connsiteX59" fmla="*/ 0 w 6379790"/>
              <a:gd name="connsiteY59" fmla="*/ 797562 h 5586731"/>
              <a:gd name="connsiteX60" fmla="*/ 0 w 6379790"/>
              <a:gd name="connsiteY60" fmla="*/ 797561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5582316" y="4788536"/>
                </a:move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close/>
                <a:moveTo>
                  <a:pt x="3189895" y="3990341"/>
                </a:moveTo>
                <a:lnTo>
                  <a:pt x="3189895" y="4788536"/>
                </a:lnTo>
                <a:lnTo>
                  <a:pt x="3987368" y="4788536"/>
                </a:lnTo>
                <a:lnTo>
                  <a:pt x="3987368" y="3990341"/>
                </a:lnTo>
                <a:close/>
                <a:moveTo>
                  <a:pt x="5582316" y="3192146"/>
                </a:moveTo>
                <a:lnTo>
                  <a:pt x="6379790" y="3192146"/>
                </a:lnTo>
                <a:lnTo>
                  <a:pt x="6379790" y="3990341"/>
                </a:lnTo>
                <a:lnTo>
                  <a:pt x="5582316" y="3990341"/>
                </a:lnTo>
                <a:close/>
                <a:moveTo>
                  <a:pt x="5582316" y="0"/>
                </a:moveTo>
                <a:lnTo>
                  <a:pt x="6379790" y="0"/>
                </a:lnTo>
                <a:lnTo>
                  <a:pt x="6379790" y="797565"/>
                </a:lnTo>
                <a:lnTo>
                  <a:pt x="5582316" y="797565"/>
                </a:lnTo>
                <a:close/>
                <a:moveTo>
                  <a:pt x="0" y="0"/>
                </a:moveTo>
                <a:lnTo>
                  <a:pt x="2392421" y="0"/>
                </a:lnTo>
                <a:lnTo>
                  <a:pt x="2392421" y="797563"/>
                </a:lnTo>
                <a:lnTo>
                  <a:pt x="3189895" y="797563"/>
                </a:lnTo>
                <a:lnTo>
                  <a:pt x="3189895" y="0"/>
                </a:lnTo>
                <a:lnTo>
                  <a:pt x="4784842" y="0"/>
                </a:lnTo>
                <a:lnTo>
                  <a:pt x="4784842" y="797565"/>
                </a:lnTo>
                <a:lnTo>
                  <a:pt x="3987369" y="797565"/>
                </a:lnTo>
                <a:lnTo>
                  <a:pt x="3987369" y="1595756"/>
                </a:lnTo>
                <a:lnTo>
                  <a:pt x="4784842" y="1595756"/>
                </a:lnTo>
                <a:lnTo>
                  <a:pt x="4784842" y="797565"/>
                </a:lnTo>
                <a:lnTo>
                  <a:pt x="5582316" y="797565"/>
                </a:lnTo>
                <a:lnTo>
                  <a:pt x="5582316" y="1595756"/>
                </a:lnTo>
                <a:lnTo>
                  <a:pt x="6379790" y="1595756"/>
                </a:lnTo>
                <a:lnTo>
                  <a:pt x="6379790" y="2393951"/>
                </a:lnTo>
                <a:lnTo>
                  <a:pt x="5582316" y="2393951"/>
                </a:lnTo>
                <a:lnTo>
                  <a:pt x="5582316" y="3192146"/>
                </a:lnTo>
                <a:lnTo>
                  <a:pt x="4784842" y="3192146"/>
                </a:lnTo>
                <a:lnTo>
                  <a:pt x="4784842" y="2393951"/>
                </a:lnTo>
                <a:lnTo>
                  <a:pt x="3987369" y="2393951"/>
                </a:lnTo>
                <a:lnTo>
                  <a:pt x="3987369" y="3192146"/>
                </a:lnTo>
                <a:lnTo>
                  <a:pt x="4784842" y="3192146"/>
                </a:lnTo>
                <a:lnTo>
                  <a:pt x="4784842" y="3990341"/>
                </a:lnTo>
                <a:lnTo>
                  <a:pt x="5582316" y="3990341"/>
                </a:lnTo>
                <a:lnTo>
                  <a:pt x="5582316" y="4788536"/>
                </a:lnTo>
                <a:lnTo>
                  <a:pt x="4784842" y="4788536"/>
                </a:lnTo>
                <a:lnTo>
                  <a:pt x="4784842" y="5586731"/>
                </a:lnTo>
                <a:lnTo>
                  <a:pt x="3987369" y="5586731"/>
                </a:lnTo>
                <a:lnTo>
                  <a:pt x="3987368" y="5586731"/>
                </a:lnTo>
                <a:lnTo>
                  <a:pt x="3189895" y="5586731"/>
                </a:lnTo>
                <a:lnTo>
                  <a:pt x="2392421" y="5586731"/>
                </a:lnTo>
                <a:lnTo>
                  <a:pt x="1594947" y="5586731"/>
                </a:lnTo>
                <a:lnTo>
                  <a:pt x="1594947" y="4788536"/>
                </a:ln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lnTo>
                  <a:pt x="0" y="4788536"/>
                </a:lnTo>
                <a:lnTo>
                  <a:pt x="0" y="3990341"/>
                </a:lnTo>
                <a:lnTo>
                  <a:pt x="0" y="3192146"/>
                </a:lnTo>
                <a:lnTo>
                  <a:pt x="0" y="2393951"/>
                </a:lnTo>
                <a:lnTo>
                  <a:pt x="797473" y="2393951"/>
                </a:lnTo>
                <a:lnTo>
                  <a:pt x="797473" y="1595756"/>
                </a:lnTo>
                <a:lnTo>
                  <a:pt x="0" y="1595756"/>
                </a:lnTo>
                <a:lnTo>
                  <a:pt x="0" y="797562"/>
                </a:lnTo>
                <a:lnTo>
                  <a:pt x="0" y="797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324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  <p:sldLayoutId id="2147483698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FF14F-2EF0-4C6C-A8FE-0DE5FCDC4A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951" y="-154455"/>
            <a:ext cx="2057051" cy="20696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B0259-08ED-4E75-BDBB-F25FAE27B35A}"/>
              </a:ext>
            </a:extLst>
          </p:cNvPr>
          <p:cNvSpPr txBox="1"/>
          <p:nvPr/>
        </p:nvSpPr>
        <p:spPr>
          <a:xfrm>
            <a:off x="3330077" y="1888731"/>
            <a:ext cx="5106797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UFR de Sciences Appliquées et de Technologie (SAT)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UFR de Sciences Economiques et de Gestion (SEG)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Filière : Méthodes Informatiques Appliquées à la Gestion (MIAGE)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251D6-A9E7-46E3-853C-A8C35AE84368}"/>
              </a:ext>
            </a:extLst>
          </p:cNvPr>
          <p:cNvSpPr txBox="1"/>
          <p:nvPr/>
        </p:nvSpPr>
        <p:spPr>
          <a:xfrm>
            <a:off x="4217915" y="3397255"/>
            <a:ext cx="37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fr-S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Présentation de mémoire de recherche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186E3-B232-4CDC-8FE9-7EF5666674F7}"/>
              </a:ext>
            </a:extLst>
          </p:cNvPr>
          <p:cNvSpPr txBox="1"/>
          <p:nvPr/>
        </p:nvSpPr>
        <p:spPr>
          <a:xfrm>
            <a:off x="1318470" y="3863466"/>
            <a:ext cx="9555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B8633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Développement d’un modèle de Machine Learning pour une analyse financière (historique et prédictive), ainsi le développement d’un Chatbot pour interroger les états financiers des sociétés cotées  à la BRVM</a:t>
            </a:r>
            <a:endParaRPr lang="en-US" sz="2400" dirty="0">
              <a:solidFill>
                <a:srgbClr val="B863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E7C99C5-E2DD-4E00-842F-8EF559B94548}"/>
              </a:ext>
            </a:extLst>
          </p:cNvPr>
          <p:cNvSpPr txBox="1">
            <a:spLocks/>
          </p:cNvSpPr>
          <p:nvPr/>
        </p:nvSpPr>
        <p:spPr>
          <a:xfrm>
            <a:off x="1318469" y="5804004"/>
            <a:ext cx="2899445" cy="107988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Présenté par :</a:t>
            </a:r>
          </a:p>
          <a:p>
            <a:r>
              <a:rPr lang="de-DE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Omar Abd Al Wahab DIASSE 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C0E2C25-80C0-4ACD-8ECC-6F2A7BE1D85A}"/>
              </a:ext>
            </a:extLst>
          </p:cNvPr>
          <p:cNvSpPr txBox="1">
            <a:spLocks/>
          </p:cNvSpPr>
          <p:nvPr/>
        </p:nvSpPr>
        <p:spPr>
          <a:xfrm>
            <a:off x="7101281" y="5731355"/>
            <a:ext cx="3772249" cy="107988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Encadreurs :</a:t>
            </a:r>
          </a:p>
          <a:p>
            <a:r>
              <a:rPr lang="fr-FR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 Jean Marie DEMBELE</a:t>
            </a:r>
          </a:p>
          <a:p>
            <a:r>
              <a:rPr lang="fr-FR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Dr Alioune Badara MBENGUE </a:t>
            </a:r>
          </a:p>
        </p:txBody>
      </p:sp>
    </p:spTree>
    <p:extLst>
      <p:ext uri="{BB962C8B-B14F-4D97-AF65-F5344CB8AC3E}">
        <p14:creationId xmlns:p14="http://schemas.microsoft.com/office/powerpoint/2010/main" val="141957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objectifs du mémoire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Décliner les objectifs que le mémoire a pour but d’atteindre.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99594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Objectifs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97A94F-A34E-4706-AAD1-98527BF2C08D}"/>
              </a:ext>
            </a:extLst>
          </p:cNvPr>
          <p:cNvGrpSpPr/>
          <p:nvPr/>
        </p:nvGrpSpPr>
        <p:grpSpPr>
          <a:xfrm>
            <a:off x="7768852" y="1362541"/>
            <a:ext cx="3864345" cy="5076385"/>
            <a:chOff x="8032381" y="1773515"/>
            <a:chExt cx="3244097" cy="4261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A959A0-BE45-4626-B39F-CCE38709F428}"/>
                </a:ext>
              </a:extLst>
            </p:cNvPr>
            <p:cNvSpPr/>
            <p:nvPr/>
          </p:nvSpPr>
          <p:spPr>
            <a:xfrm>
              <a:off x="9030440" y="2119355"/>
              <a:ext cx="1262731" cy="2620365"/>
            </a:xfrm>
            <a:custGeom>
              <a:avLst/>
              <a:gdLst>
                <a:gd name="connsiteX0" fmla="*/ 1259229 w 1262731"/>
                <a:gd name="connsiteY0" fmla="*/ 2164250 h 2620365"/>
                <a:gd name="connsiteX1" fmla="*/ 1259358 w 1262731"/>
                <a:gd name="connsiteY1" fmla="*/ 1498989 h 2620365"/>
                <a:gd name="connsiteX2" fmla="*/ 1259401 w 1262731"/>
                <a:gd name="connsiteY2" fmla="*/ 1291558 h 2620365"/>
                <a:gd name="connsiteX3" fmla="*/ 1259229 w 1262731"/>
                <a:gd name="connsiteY3" fmla="*/ 1071512 h 2620365"/>
                <a:gd name="connsiteX4" fmla="*/ 1173983 w 1262731"/>
                <a:gd name="connsiteY4" fmla="*/ 986008 h 2620365"/>
                <a:gd name="connsiteX5" fmla="*/ 760369 w 1262731"/>
                <a:gd name="connsiteY5" fmla="*/ 986267 h 2620365"/>
                <a:gd name="connsiteX6" fmla="*/ 746377 w 1262731"/>
                <a:gd name="connsiteY6" fmla="*/ 972533 h 2620365"/>
                <a:gd name="connsiteX7" fmla="*/ 746377 w 1262731"/>
                <a:gd name="connsiteY7" fmla="*/ 841263 h 2620365"/>
                <a:gd name="connsiteX8" fmla="*/ 761360 w 1262731"/>
                <a:gd name="connsiteY8" fmla="*/ 825850 h 2620365"/>
                <a:gd name="connsiteX9" fmla="*/ 980028 w 1262731"/>
                <a:gd name="connsiteY9" fmla="*/ 826151 h 2620365"/>
                <a:gd name="connsiteX10" fmla="*/ 1010380 w 1262731"/>
                <a:gd name="connsiteY10" fmla="*/ 820425 h 2620365"/>
                <a:gd name="connsiteX11" fmla="*/ 1059031 w 1262731"/>
                <a:gd name="connsiteY11" fmla="*/ 742843 h 2620365"/>
                <a:gd name="connsiteX12" fmla="*/ 1059289 w 1262731"/>
                <a:gd name="connsiteY12" fmla="*/ 572825 h 2620365"/>
                <a:gd name="connsiteX13" fmla="*/ 1058945 w 1262731"/>
                <a:gd name="connsiteY13" fmla="*/ 91316 h 2620365"/>
                <a:gd name="connsiteX14" fmla="*/ 1014600 w 1262731"/>
                <a:gd name="connsiteY14" fmla="*/ 17221 h 2620365"/>
                <a:gd name="connsiteX15" fmla="*/ 966078 w 1262731"/>
                <a:gd name="connsiteY15" fmla="*/ 8180 h 2620365"/>
                <a:gd name="connsiteX16" fmla="*/ 823572 w 1262731"/>
                <a:gd name="connsiteY16" fmla="*/ 8137 h 2620365"/>
                <a:gd name="connsiteX17" fmla="*/ 809321 w 1262731"/>
                <a:gd name="connsiteY17" fmla="*/ 0 h 2620365"/>
                <a:gd name="connsiteX18" fmla="*/ 783532 w 1262731"/>
                <a:gd name="connsiteY18" fmla="*/ 3573 h 2620365"/>
                <a:gd name="connsiteX19" fmla="*/ 476045 w 1262731"/>
                <a:gd name="connsiteY19" fmla="*/ 3617 h 2620365"/>
                <a:gd name="connsiteX20" fmla="*/ 454561 w 1262731"/>
                <a:gd name="connsiteY20" fmla="*/ 7620 h 2620365"/>
                <a:gd name="connsiteX21" fmla="*/ 303444 w 1262731"/>
                <a:gd name="connsiteY21" fmla="*/ 8094 h 2620365"/>
                <a:gd name="connsiteX22" fmla="*/ 240500 w 1262731"/>
                <a:gd name="connsiteY22" fmla="*/ 27554 h 2620365"/>
                <a:gd name="connsiteX23" fmla="*/ 211826 w 1262731"/>
                <a:gd name="connsiteY23" fmla="*/ 95191 h 2620365"/>
                <a:gd name="connsiteX24" fmla="*/ 211654 w 1262731"/>
                <a:gd name="connsiteY24" fmla="*/ 740303 h 2620365"/>
                <a:gd name="connsiteX25" fmla="*/ 297115 w 1262731"/>
                <a:gd name="connsiteY25" fmla="*/ 826668 h 2620365"/>
                <a:gd name="connsiteX26" fmla="*/ 521509 w 1262731"/>
                <a:gd name="connsiteY26" fmla="*/ 828390 h 2620365"/>
                <a:gd name="connsiteX27" fmla="*/ 521595 w 1262731"/>
                <a:gd name="connsiteY27" fmla="*/ 986008 h 2620365"/>
                <a:gd name="connsiteX28" fmla="*/ 85421 w 1262731"/>
                <a:gd name="connsiteY28" fmla="*/ 985836 h 2620365"/>
                <a:gd name="connsiteX29" fmla="*/ 3276 w 1262731"/>
                <a:gd name="connsiteY29" fmla="*/ 1067724 h 2620365"/>
                <a:gd name="connsiteX30" fmla="*/ 1166 w 1262731"/>
                <a:gd name="connsiteY30" fmla="*/ 1496277 h 2620365"/>
                <a:gd name="connsiteX31" fmla="*/ 3663 w 1262731"/>
                <a:gd name="connsiteY31" fmla="*/ 2535112 h 2620365"/>
                <a:gd name="connsiteX32" fmla="*/ 6074 w 1262731"/>
                <a:gd name="connsiteY32" fmla="*/ 2562322 h 2620365"/>
                <a:gd name="connsiteX33" fmla="*/ 83656 w 1262731"/>
                <a:gd name="connsiteY33" fmla="*/ 2619841 h 2620365"/>
                <a:gd name="connsiteX34" fmla="*/ 1170108 w 1262731"/>
                <a:gd name="connsiteY34" fmla="*/ 2620315 h 2620365"/>
                <a:gd name="connsiteX35" fmla="*/ 1259573 w 1262731"/>
                <a:gd name="connsiteY35" fmla="*/ 2530634 h 2620365"/>
                <a:gd name="connsiteX36" fmla="*/ 1259229 w 1262731"/>
                <a:gd name="connsiteY36" fmla="*/ 2164250 h 26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2731" h="2620365">
                  <a:moveTo>
                    <a:pt x="1259229" y="2164250"/>
                  </a:moveTo>
                  <a:cubicBezTo>
                    <a:pt x="1259272" y="1942482"/>
                    <a:pt x="1259315" y="1720757"/>
                    <a:pt x="1259358" y="1498989"/>
                  </a:cubicBezTo>
                  <a:cubicBezTo>
                    <a:pt x="1264352" y="1493952"/>
                    <a:pt x="1263319" y="1296940"/>
                    <a:pt x="1259401" y="1291558"/>
                  </a:cubicBezTo>
                  <a:cubicBezTo>
                    <a:pt x="1259358" y="1218195"/>
                    <a:pt x="1259272" y="1144875"/>
                    <a:pt x="1259229" y="1071512"/>
                  </a:cubicBezTo>
                  <a:cubicBezTo>
                    <a:pt x="1259186" y="1020322"/>
                    <a:pt x="1225001" y="986008"/>
                    <a:pt x="1173983" y="986008"/>
                  </a:cubicBezTo>
                  <a:cubicBezTo>
                    <a:pt x="1036126" y="986008"/>
                    <a:pt x="898226" y="985879"/>
                    <a:pt x="760369" y="986267"/>
                  </a:cubicBezTo>
                  <a:cubicBezTo>
                    <a:pt x="749477" y="986310"/>
                    <a:pt x="746205" y="983727"/>
                    <a:pt x="746377" y="972533"/>
                  </a:cubicBezTo>
                  <a:cubicBezTo>
                    <a:pt x="747066" y="928791"/>
                    <a:pt x="747066" y="885005"/>
                    <a:pt x="746377" y="841263"/>
                  </a:cubicBezTo>
                  <a:cubicBezTo>
                    <a:pt x="746205" y="829466"/>
                    <a:pt x="749046" y="825764"/>
                    <a:pt x="761360" y="825850"/>
                  </a:cubicBezTo>
                  <a:cubicBezTo>
                    <a:pt x="834249" y="826410"/>
                    <a:pt x="907138" y="826065"/>
                    <a:pt x="980028" y="826151"/>
                  </a:cubicBezTo>
                  <a:cubicBezTo>
                    <a:pt x="990576" y="826151"/>
                    <a:pt x="1000650" y="824946"/>
                    <a:pt x="1010380" y="820425"/>
                  </a:cubicBezTo>
                  <a:cubicBezTo>
                    <a:pt x="1043488" y="805098"/>
                    <a:pt x="1058729" y="778362"/>
                    <a:pt x="1059031" y="742843"/>
                  </a:cubicBezTo>
                  <a:cubicBezTo>
                    <a:pt x="1059547" y="686185"/>
                    <a:pt x="1059246" y="629483"/>
                    <a:pt x="1059289" y="572825"/>
                  </a:cubicBezTo>
                  <a:cubicBezTo>
                    <a:pt x="1063810" y="568089"/>
                    <a:pt x="1059677" y="147587"/>
                    <a:pt x="1058945" y="91316"/>
                  </a:cubicBezTo>
                  <a:cubicBezTo>
                    <a:pt x="1058514" y="58553"/>
                    <a:pt x="1044522" y="32850"/>
                    <a:pt x="1014600" y="17221"/>
                  </a:cubicBezTo>
                  <a:cubicBezTo>
                    <a:pt x="999359" y="9256"/>
                    <a:pt x="982654" y="8309"/>
                    <a:pt x="966078" y="8180"/>
                  </a:cubicBezTo>
                  <a:cubicBezTo>
                    <a:pt x="918591" y="7793"/>
                    <a:pt x="871060" y="7965"/>
                    <a:pt x="823572" y="8137"/>
                  </a:cubicBezTo>
                  <a:cubicBezTo>
                    <a:pt x="816898" y="8180"/>
                    <a:pt x="811172" y="7836"/>
                    <a:pt x="809321" y="0"/>
                  </a:cubicBezTo>
                  <a:cubicBezTo>
                    <a:pt x="801012" y="3229"/>
                    <a:pt x="792315" y="3573"/>
                    <a:pt x="783532" y="3573"/>
                  </a:cubicBezTo>
                  <a:cubicBezTo>
                    <a:pt x="681022" y="3530"/>
                    <a:pt x="578512" y="3487"/>
                    <a:pt x="476045" y="3617"/>
                  </a:cubicBezTo>
                  <a:cubicBezTo>
                    <a:pt x="468726" y="3617"/>
                    <a:pt x="460890" y="1937"/>
                    <a:pt x="454561" y="7620"/>
                  </a:cubicBezTo>
                  <a:cubicBezTo>
                    <a:pt x="404189" y="7793"/>
                    <a:pt x="353816" y="7836"/>
                    <a:pt x="303444" y="8094"/>
                  </a:cubicBezTo>
                  <a:cubicBezTo>
                    <a:pt x="280539" y="8223"/>
                    <a:pt x="258841" y="12270"/>
                    <a:pt x="240500" y="27554"/>
                  </a:cubicBezTo>
                  <a:cubicBezTo>
                    <a:pt x="219318" y="45206"/>
                    <a:pt x="211955" y="68756"/>
                    <a:pt x="211826" y="95191"/>
                  </a:cubicBezTo>
                  <a:cubicBezTo>
                    <a:pt x="211568" y="150170"/>
                    <a:pt x="212084" y="684506"/>
                    <a:pt x="211654" y="740303"/>
                  </a:cubicBezTo>
                  <a:cubicBezTo>
                    <a:pt x="211267" y="793431"/>
                    <a:pt x="250359" y="827916"/>
                    <a:pt x="297115" y="826668"/>
                  </a:cubicBezTo>
                  <a:cubicBezTo>
                    <a:pt x="366603" y="824774"/>
                    <a:pt x="516558" y="825333"/>
                    <a:pt x="521509" y="828390"/>
                  </a:cubicBezTo>
                  <a:cubicBezTo>
                    <a:pt x="521509" y="839498"/>
                    <a:pt x="527623" y="980842"/>
                    <a:pt x="521595" y="986008"/>
                  </a:cubicBezTo>
                  <a:cubicBezTo>
                    <a:pt x="376204" y="986008"/>
                    <a:pt x="230813" y="986396"/>
                    <a:pt x="85421" y="985836"/>
                  </a:cubicBezTo>
                  <a:cubicBezTo>
                    <a:pt x="41163" y="985664"/>
                    <a:pt x="2415" y="1021570"/>
                    <a:pt x="3276" y="1067724"/>
                  </a:cubicBezTo>
                  <a:cubicBezTo>
                    <a:pt x="4567" y="1137729"/>
                    <a:pt x="-2752" y="1492359"/>
                    <a:pt x="1166" y="1496277"/>
                  </a:cubicBezTo>
                  <a:cubicBezTo>
                    <a:pt x="5687" y="1500841"/>
                    <a:pt x="3620" y="2194000"/>
                    <a:pt x="3663" y="2535112"/>
                  </a:cubicBezTo>
                  <a:cubicBezTo>
                    <a:pt x="3663" y="2544239"/>
                    <a:pt x="3146" y="2553280"/>
                    <a:pt x="6074" y="2562322"/>
                  </a:cubicBezTo>
                  <a:cubicBezTo>
                    <a:pt x="17225" y="2597195"/>
                    <a:pt x="47104" y="2619712"/>
                    <a:pt x="83656" y="2619841"/>
                  </a:cubicBezTo>
                  <a:cubicBezTo>
                    <a:pt x="134072" y="2620013"/>
                    <a:pt x="1117239" y="2618549"/>
                    <a:pt x="1170108" y="2620315"/>
                  </a:cubicBezTo>
                  <a:cubicBezTo>
                    <a:pt x="1217080" y="2621864"/>
                    <a:pt x="1260176" y="2588283"/>
                    <a:pt x="1259573" y="2530634"/>
                  </a:cubicBezTo>
                  <a:cubicBezTo>
                    <a:pt x="1258368" y="2408492"/>
                    <a:pt x="1259186" y="2286349"/>
                    <a:pt x="1259229" y="2164250"/>
                  </a:cubicBezTo>
                  <a:close/>
                </a:path>
              </a:pathLst>
            </a:custGeom>
            <a:solidFill>
              <a:schemeClr val="accent4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D1185C-EEB4-46CB-AE2E-466CCF0322B5}"/>
                </a:ext>
              </a:extLst>
            </p:cNvPr>
            <p:cNvSpPr/>
            <p:nvPr/>
          </p:nvSpPr>
          <p:spPr>
            <a:xfrm>
              <a:off x="9820172" y="4739325"/>
              <a:ext cx="224781" cy="868889"/>
            </a:xfrm>
            <a:custGeom>
              <a:avLst/>
              <a:gdLst>
                <a:gd name="connsiteX0" fmla="*/ 172 w 224781"/>
                <a:gd name="connsiteY0" fmla="*/ 0 h 868889"/>
                <a:gd name="connsiteX1" fmla="*/ 224437 w 224781"/>
                <a:gd name="connsiteY1" fmla="*/ 0 h 868889"/>
                <a:gd name="connsiteX2" fmla="*/ 224523 w 224781"/>
                <a:gd name="connsiteY2" fmla="*/ 846989 h 868889"/>
                <a:gd name="connsiteX3" fmla="*/ 224782 w 224781"/>
                <a:gd name="connsiteY3" fmla="*/ 868258 h 868889"/>
                <a:gd name="connsiteX4" fmla="*/ 209541 w 224781"/>
                <a:gd name="connsiteY4" fmla="*/ 864469 h 868889"/>
                <a:gd name="connsiteX5" fmla="*/ 36940 w 224781"/>
                <a:gd name="connsiteY5" fmla="*/ 853404 h 868889"/>
                <a:gd name="connsiteX6" fmla="*/ 12873 w 224781"/>
                <a:gd name="connsiteY6" fmla="*/ 863823 h 868889"/>
                <a:gd name="connsiteX7" fmla="*/ 0 w 224781"/>
                <a:gd name="connsiteY7" fmla="*/ 865847 h 868889"/>
                <a:gd name="connsiteX8" fmla="*/ 172 w 224781"/>
                <a:gd name="connsiteY8" fmla="*/ 0 h 8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81" h="868889">
                  <a:moveTo>
                    <a:pt x="172" y="0"/>
                  </a:moveTo>
                  <a:cubicBezTo>
                    <a:pt x="74913" y="0"/>
                    <a:pt x="149697" y="0"/>
                    <a:pt x="224437" y="0"/>
                  </a:cubicBezTo>
                  <a:cubicBezTo>
                    <a:pt x="224480" y="282344"/>
                    <a:pt x="224480" y="564645"/>
                    <a:pt x="224523" y="846989"/>
                  </a:cubicBezTo>
                  <a:cubicBezTo>
                    <a:pt x="224523" y="854093"/>
                    <a:pt x="224696" y="861154"/>
                    <a:pt x="224782" y="868258"/>
                  </a:cubicBezTo>
                  <a:cubicBezTo>
                    <a:pt x="218883" y="870367"/>
                    <a:pt x="214320" y="866707"/>
                    <a:pt x="209541" y="864469"/>
                  </a:cubicBezTo>
                  <a:cubicBezTo>
                    <a:pt x="153485" y="837905"/>
                    <a:pt x="95923" y="834504"/>
                    <a:pt x="36940" y="853404"/>
                  </a:cubicBezTo>
                  <a:cubicBezTo>
                    <a:pt x="28544" y="856073"/>
                    <a:pt x="21053" y="860680"/>
                    <a:pt x="12873" y="863823"/>
                  </a:cubicBezTo>
                  <a:cubicBezTo>
                    <a:pt x="8783" y="865373"/>
                    <a:pt x="4865" y="868817"/>
                    <a:pt x="0" y="865847"/>
                  </a:cubicBezTo>
                  <a:cubicBezTo>
                    <a:pt x="129" y="577217"/>
                    <a:pt x="129" y="28863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784A41-DCD9-4AD5-8B14-B15D5020463C}"/>
                </a:ext>
              </a:extLst>
            </p:cNvPr>
            <p:cNvSpPr/>
            <p:nvPr/>
          </p:nvSpPr>
          <p:spPr>
            <a:xfrm>
              <a:off x="9282048" y="4739022"/>
              <a:ext cx="223016" cy="869227"/>
            </a:xfrm>
            <a:custGeom>
              <a:avLst/>
              <a:gdLst>
                <a:gd name="connsiteX0" fmla="*/ 301 w 223016"/>
                <a:gd name="connsiteY0" fmla="*/ 868561 h 869227"/>
                <a:gd name="connsiteX1" fmla="*/ 0 w 223016"/>
                <a:gd name="connsiteY1" fmla="*/ 15415 h 869227"/>
                <a:gd name="connsiteX2" fmla="*/ 15844 w 223016"/>
                <a:gd name="connsiteY2" fmla="*/ 2 h 869227"/>
                <a:gd name="connsiteX3" fmla="*/ 209627 w 223016"/>
                <a:gd name="connsiteY3" fmla="*/ 45 h 869227"/>
                <a:gd name="connsiteX4" fmla="*/ 222629 w 223016"/>
                <a:gd name="connsiteY4" fmla="*/ 13133 h 869227"/>
                <a:gd name="connsiteX5" fmla="*/ 222414 w 223016"/>
                <a:gd name="connsiteY5" fmla="*/ 850048 h 869227"/>
                <a:gd name="connsiteX6" fmla="*/ 223016 w 223016"/>
                <a:gd name="connsiteY6" fmla="*/ 866236 h 869227"/>
                <a:gd name="connsiteX7" fmla="*/ 222844 w 223016"/>
                <a:gd name="connsiteY7" fmla="*/ 868475 h 869227"/>
                <a:gd name="connsiteX8" fmla="*/ 207646 w 223016"/>
                <a:gd name="connsiteY8" fmla="*/ 864944 h 869227"/>
                <a:gd name="connsiteX9" fmla="*/ 13217 w 223016"/>
                <a:gd name="connsiteY9" fmla="*/ 865806 h 869227"/>
                <a:gd name="connsiteX10" fmla="*/ 301 w 223016"/>
                <a:gd name="connsiteY10" fmla="*/ 868561 h 8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6" h="869227">
                  <a:moveTo>
                    <a:pt x="301" y="868561"/>
                  </a:moveTo>
                  <a:cubicBezTo>
                    <a:pt x="344" y="584193"/>
                    <a:pt x="474" y="299783"/>
                    <a:pt x="0" y="15415"/>
                  </a:cubicBezTo>
                  <a:cubicBezTo>
                    <a:pt x="0" y="2241"/>
                    <a:pt x="3703" y="-84"/>
                    <a:pt x="15844" y="2"/>
                  </a:cubicBezTo>
                  <a:cubicBezTo>
                    <a:pt x="80424" y="605"/>
                    <a:pt x="145047" y="519"/>
                    <a:pt x="209627" y="45"/>
                  </a:cubicBezTo>
                  <a:cubicBezTo>
                    <a:pt x="220003" y="-41"/>
                    <a:pt x="222672" y="2757"/>
                    <a:pt x="222629" y="13133"/>
                  </a:cubicBezTo>
                  <a:cubicBezTo>
                    <a:pt x="222328" y="292119"/>
                    <a:pt x="222371" y="571062"/>
                    <a:pt x="222414" y="850048"/>
                  </a:cubicBezTo>
                  <a:cubicBezTo>
                    <a:pt x="222414" y="855430"/>
                    <a:pt x="222801" y="860854"/>
                    <a:pt x="223016" y="866236"/>
                  </a:cubicBezTo>
                  <a:cubicBezTo>
                    <a:pt x="222973" y="866968"/>
                    <a:pt x="222887" y="867743"/>
                    <a:pt x="222844" y="868475"/>
                  </a:cubicBezTo>
                  <a:cubicBezTo>
                    <a:pt x="216946" y="870843"/>
                    <a:pt x="212425" y="867054"/>
                    <a:pt x="207646" y="864944"/>
                  </a:cubicBezTo>
                  <a:cubicBezTo>
                    <a:pt x="142679" y="836185"/>
                    <a:pt x="77927" y="836357"/>
                    <a:pt x="13217" y="865806"/>
                  </a:cubicBezTo>
                  <a:cubicBezTo>
                    <a:pt x="9213" y="867657"/>
                    <a:pt x="5209" y="870369"/>
                    <a:pt x="301" y="86856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A73E55-A277-43D6-BA8B-8B792C86F42F}"/>
                </a:ext>
              </a:extLst>
            </p:cNvPr>
            <p:cNvSpPr/>
            <p:nvPr/>
          </p:nvSpPr>
          <p:spPr>
            <a:xfrm>
              <a:off x="8442024" y="3420781"/>
              <a:ext cx="593431" cy="963961"/>
            </a:xfrm>
            <a:custGeom>
              <a:avLst/>
              <a:gdLst>
                <a:gd name="connsiteX0" fmla="*/ 593414 w 593431"/>
                <a:gd name="connsiteY0" fmla="*/ 121 h 963961"/>
                <a:gd name="connsiteX1" fmla="*/ 593371 w 593431"/>
                <a:gd name="connsiteY1" fmla="*/ 188695 h 963961"/>
                <a:gd name="connsiteX2" fmla="*/ 592381 w 593431"/>
                <a:gd name="connsiteY2" fmla="*/ 194851 h 963961"/>
                <a:gd name="connsiteX3" fmla="*/ 465158 w 593431"/>
                <a:gd name="connsiteY3" fmla="*/ 325131 h 963961"/>
                <a:gd name="connsiteX4" fmla="*/ 365016 w 593431"/>
                <a:gd name="connsiteY4" fmla="*/ 576950 h 963961"/>
                <a:gd name="connsiteX5" fmla="*/ 326526 w 593431"/>
                <a:gd name="connsiteY5" fmla="*/ 715108 h 963961"/>
                <a:gd name="connsiteX6" fmla="*/ 109322 w 593431"/>
                <a:gd name="connsiteY6" fmla="*/ 957197 h 963961"/>
                <a:gd name="connsiteX7" fmla="*/ 99936 w 593431"/>
                <a:gd name="connsiteY7" fmla="*/ 963225 h 963961"/>
                <a:gd name="connsiteX8" fmla="*/ 91239 w 593431"/>
                <a:gd name="connsiteY8" fmla="*/ 956207 h 963961"/>
                <a:gd name="connsiteX9" fmla="*/ 82370 w 593431"/>
                <a:gd name="connsiteY9" fmla="*/ 927577 h 963961"/>
                <a:gd name="connsiteX10" fmla="*/ 8318 w 593431"/>
                <a:gd name="connsiteY10" fmla="*/ 819599 h 963961"/>
                <a:gd name="connsiteX11" fmla="*/ 52 w 593431"/>
                <a:gd name="connsiteY11" fmla="*/ 808147 h 963961"/>
                <a:gd name="connsiteX12" fmla="*/ 205331 w 593431"/>
                <a:gd name="connsiteY12" fmla="*/ 523392 h 963961"/>
                <a:gd name="connsiteX13" fmla="*/ 250924 w 593431"/>
                <a:gd name="connsiteY13" fmla="*/ 346959 h 963961"/>
                <a:gd name="connsiteX14" fmla="*/ 414096 w 593431"/>
                <a:gd name="connsiteY14" fmla="*/ 102373 h 963961"/>
                <a:gd name="connsiteX15" fmla="*/ 593414 w 593431"/>
                <a:gd name="connsiteY15" fmla="*/ 121 h 96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431" h="963961">
                  <a:moveTo>
                    <a:pt x="593414" y="121"/>
                  </a:moveTo>
                  <a:cubicBezTo>
                    <a:pt x="593457" y="62979"/>
                    <a:pt x="593414" y="125837"/>
                    <a:pt x="593371" y="188695"/>
                  </a:cubicBezTo>
                  <a:cubicBezTo>
                    <a:pt x="593371" y="190761"/>
                    <a:pt x="592725" y="192785"/>
                    <a:pt x="592381" y="194851"/>
                  </a:cubicBezTo>
                  <a:cubicBezTo>
                    <a:pt x="539210" y="227744"/>
                    <a:pt x="498266" y="272735"/>
                    <a:pt x="465158" y="325131"/>
                  </a:cubicBezTo>
                  <a:cubicBezTo>
                    <a:pt x="416077" y="402756"/>
                    <a:pt x="387920" y="488820"/>
                    <a:pt x="365016" y="576950"/>
                  </a:cubicBezTo>
                  <a:cubicBezTo>
                    <a:pt x="353004" y="623232"/>
                    <a:pt x="345211" y="670634"/>
                    <a:pt x="326526" y="715108"/>
                  </a:cubicBezTo>
                  <a:cubicBezTo>
                    <a:pt x="282052" y="820977"/>
                    <a:pt x="207010" y="899248"/>
                    <a:pt x="109322" y="957197"/>
                  </a:cubicBezTo>
                  <a:cubicBezTo>
                    <a:pt x="106136" y="959092"/>
                    <a:pt x="103036" y="961201"/>
                    <a:pt x="99936" y="963225"/>
                  </a:cubicBezTo>
                  <a:cubicBezTo>
                    <a:pt x="92875" y="966066"/>
                    <a:pt x="92660" y="960039"/>
                    <a:pt x="91239" y="956207"/>
                  </a:cubicBezTo>
                  <a:cubicBezTo>
                    <a:pt x="87752" y="946865"/>
                    <a:pt x="85685" y="937049"/>
                    <a:pt x="82370" y="927577"/>
                  </a:cubicBezTo>
                  <a:cubicBezTo>
                    <a:pt x="67431" y="884825"/>
                    <a:pt x="41340" y="849865"/>
                    <a:pt x="8318" y="819599"/>
                  </a:cubicBezTo>
                  <a:cubicBezTo>
                    <a:pt x="4917" y="816499"/>
                    <a:pt x="-594" y="814389"/>
                    <a:pt x="52" y="808147"/>
                  </a:cubicBezTo>
                  <a:cubicBezTo>
                    <a:pt x="108030" y="741758"/>
                    <a:pt x="170543" y="642693"/>
                    <a:pt x="205331" y="523392"/>
                  </a:cubicBezTo>
                  <a:cubicBezTo>
                    <a:pt x="222380" y="465054"/>
                    <a:pt x="235382" y="405684"/>
                    <a:pt x="250924" y="346959"/>
                  </a:cubicBezTo>
                  <a:cubicBezTo>
                    <a:pt x="277445" y="246645"/>
                    <a:pt x="338624" y="169708"/>
                    <a:pt x="414096" y="102373"/>
                  </a:cubicBezTo>
                  <a:cubicBezTo>
                    <a:pt x="466406" y="55703"/>
                    <a:pt x="593414" y="-3022"/>
                    <a:pt x="593414" y="12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D813BE-0B77-4A23-B48C-45770B6CBED2}"/>
                </a:ext>
              </a:extLst>
            </p:cNvPr>
            <p:cNvSpPr/>
            <p:nvPr/>
          </p:nvSpPr>
          <p:spPr>
            <a:xfrm>
              <a:off x="10292597" y="3410913"/>
              <a:ext cx="576395" cy="965590"/>
            </a:xfrm>
            <a:custGeom>
              <a:avLst/>
              <a:gdLst>
                <a:gd name="connsiteX0" fmla="*/ 0 w 576395"/>
                <a:gd name="connsiteY0" fmla="*/ 207431 h 965590"/>
                <a:gd name="connsiteX1" fmla="*/ 43 w 576395"/>
                <a:gd name="connsiteY1" fmla="*/ 0 h 965590"/>
                <a:gd name="connsiteX2" fmla="*/ 283980 w 576395"/>
                <a:gd name="connsiteY2" fmla="*/ 246868 h 965590"/>
                <a:gd name="connsiteX3" fmla="*/ 334611 w 576395"/>
                <a:gd name="connsiteY3" fmla="*/ 381840 h 965590"/>
                <a:gd name="connsiteX4" fmla="*/ 387911 w 576395"/>
                <a:gd name="connsiteY4" fmla="*/ 573988 h 965590"/>
                <a:gd name="connsiteX5" fmla="*/ 564387 w 576395"/>
                <a:gd name="connsiteY5" fmla="*/ 801740 h 965590"/>
                <a:gd name="connsiteX6" fmla="*/ 575064 w 576395"/>
                <a:gd name="connsiteY6" fmla="*/ 807983 h 965590"/>
                <a:gd name="connsiteX7" fmla="*/ 570371 w 576395"/>
                <a:gd name="connsiteY7" fmla="*/ 820296 h 965590"/>
                <a:gd name="connsiteX8" fmla="*/ 486460 w 576395"/>
                <a:gd name="connsiteY8" fmla="*/ 955742 h 965590"/>
                <a:gd name="connsiteX9" fmla="*/ 477720 w 576395"/>
                <a:gd name="connsiteY9" fmla="*/ 965558 h 965590"/>
                <a:gd name="connsiteX10" fmla="*/ 365351 w 576395"/>
                <a:gd name="connsiteY10" fmla="*/ 882896 h 965590"/>
                <a:gd name="connsiteX11" fmla="*/ 222328 w 576395"/>
                <a:gd name="connsiteY11" fmla="*/ 623757 h 965590"/>
                <a:gd name="connsiteX12" fmla="*/ 134843 w 576395"/>
                <a:gd name="connsiteY12" fmla="*/ 367030 h 965590"/>
                <a:gd name="connsiteX13" fmla="*/ 16231 w 576395"/>
                <a:gd name="connsiteY13" fmla="*/ 219013 h 965590"/>
                <a:gd name="connsiteX14" fmla="*/ 0 w 576395"/>
                <a:gd name="connsiteY14" fmla="*/ 207431 h 9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395" h="965590">
                  <a:moveTo>
                    <a:pt x="0" y="207431"/>
                  </a:moveTo>
                  <a:cubicBezTo>
                    <a:pt x="0" y="138288"/>
                    <a:pt x="43" y="69144"/>
                    <a:pt x="43" y="0"/>
                  </a:cubicBezTo>
                  <a:cubicBezTo>
                    <a:pt x="119129" y="54118"/>
                    <a:pt x="214621" y="135618"/>
                    <a:pt x="283980" y="246868"/>
                  </a:cubicBezTo>
                  <a:cubicBezTo>
                    <a:pt x="309812" y="288286"/>
                    <a:pt x="322599" y="335041"/>
                    <a:pt x="334611" y="381840"/>
                  </a:cubicBezTo>
                  <a:cubicBezTo>
                    <a:pt x="351101" y="446248"/>
                    <a:pt x="364705" y="511431"/>
                    <a:pt x="387911" y="573988"/>
                  </a:cubicBezTo>
                  <a:cubicBezTo>
                    <a:pt x="422914" y="668404"/>
                    <a:pt x="479443" y="746072"/>
                    <a:pt x="564387" y="801740"/>
                  </a:cubicBezTo>
                  <a:cubicBezTo>
                    <a:pt x="567831" y="803979"/>
                    <a:pt x="571491" y="805916"/>
                    <a:pt x="575064" y="807983"/>
                  </a:cubicBezTo>
                  <a:cubicBezTo>
                    <a:pt x="578767" y="814053"/>
                    <a:pt x="573945" y="817282"/>
                    <a:pt x="570371" y="820296"/>
                  </a:cubicBezTo>
                  <a:cubicBezTo>
                    <a:pt x="527619" y="856289"/>
                    <a:pt x="500883" y="902183"/>
                    <a:pt x="486460" y="955742"/>
                  </a:cubicBezTo>
                  <a:cubicBezTo>
                    <a:pt x="485255" y="960263"/>
                    <a:pt x="484824" y="966075"/>
                    <a:pt x="477720" y="965558"/>
                  </a:cubicBezTo>
                  <a:cubicBezTo>
                    <a:pt x="437595" y="941620"/>
                    <a:pt x="399363" y="915186"/>
                    <a:pt x="365351" y="882896"/>
                  </a:cubicBezTo>
                  <a:cubicBezTo>
                    <a:pt x="290266" y="811642"/>
                    <a:pt x="243811" y="725105"/>
                    <a:pt x="222328" y="623757"/>
                  </a:cubicBezTo>
                  <a:cubicBezTo>
                    <a:pt x="203513" y="534852"/>
                    <a:pt x="177294" y="448013"/>
                    <a:pt x="134843" y="367030"/>
                  </a:cubicBezTo>
                  <a:cubicBezTo>
                    <a:pt x="104964" y="310027"/>
                    <a:pt x="67077" y="259224"/>
                    <a:pt x="16231" y="219013"/>
                  </a:cubicBezTo>
                  <a:cubicBezTo>
                    <a:pt x="10979" y="214879"/>
                    <a:pt x="5382" y="211263"/>
                    <a:pt x="0" y="20743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6BC024-360E-4D01-A615-51F3CE9A98DA}"/>
                </a:ext>
              </a:extLst>
            </p:cNvPr>
            <p:cNvSpPr/>
            <p:nvPr/>
          </p:nvSpPr>
          <p:spPr>
            <a:xfrm>
              <a:off x="8032381" y="4176228"/>
              <a:ext cx="509536" cy="517659"/>
            </a:xfrm>
            <a:custGeom>
              <a:avLst/>
              <a:gdLst>
                <a:gd name="connsiteX0" fmla="*/ 409653 w 509536"/>
                <a:gd name="connsiteY0" fmla="*/ 52699 h 517659"/>
                <a:gd name="connsiteX1" fmla="*/ 504026 w 509536"/>
                <a:gd name="connsiteY1" fmla="*/ 201492 h 517659"/>
                <a:gd name="connsiteX2" fmla="*/ 509537 w 509536"/>
                <a:gd name="connsiteY2" fmla="*/ 207778 h 517659"/>
                <a:gd name="connsiteX3" fmla="*/ 506179 w 509536"/>
                <a:gd name="connsiteY3" fmla="*/ 227152 h 517659"/>
                <a:gd name="connsiteX4" fmla="*/ 506394 w 509536"/>
                <a:gd name="connsiteY4" fmla="*/ 290440 h 517659"/>
                <a:gd name="connsiteX5" fmla="*/ 494425 w 509536"/>
                <a:gd name="connsiteY5" fmla="*/ 348175 h 517659"/>
                <a:gd name="connsiteX6" fmla="*/ 454385 w 509536"/>
                <a:gd name="connsiteY6" fmla="*/ 420892 h 517659"/>
                <a:gd name="connsiteX7" fmla="*/ 301417 w 509536"/>
                <a:gd name="connsiteY7" fmla="*/ 514533 h 517659"/>
                <a:gd name="connsiteX8" fmla="*/ 224997 w 509536"/>
                <a:gd name="connsiteY8" fmla="*/ 516040 h 517659"/>
                <a:gd name="connsiteX9" fmla="*/ 337495 w 509536"/>
                <a:gd name="connsiteY9" fmla="*/ 376203 h 517659"/>
                <a:gd name="connsiteX10" fmla="*/ 292246 w 509536"/>
                <a:gd name="connsiteY10" fmla="*/ 201018 h 517659"/>
                <a:gd name="connsiteX11" fmla="*/ 201920 w 509536"/>
                <a:gd name="connsiteY11" fmla="*/ 142983 h 517659"/>
                <a:gd name="connsiteX12" fmla="*/ 97042 w 509536"/>
                <a:gd name="connsiteY12" fmla="*/ 138720 h 517659"/>
                <a:gd name="connsiteX13" fmla="*/ 0 w 509536"/>
                <a:gd name="connsiteY13" fmla="*/ 189308 h 517659"/>
                <a:gd name="connsiteX14" fmla="*/ 41719 w 509536"/>
                <a:gd name="connsiteY14" fmla="*/ 102082 h 517659"/>
                <a:gd name="connsiteX15" fmla="*/ 107590 w 509536"/>
                <a:gd name="connsiteY15" fmla="*/ 41376 h 517659"/>
                <a:gd name="connsiteX16" fmla="*/ 212598 w 509536"/>
                <a:gd name="connsiteY16" fmla="*/ 2671 h 517659"/>
                <a:gd name="connsiteX17" fmla="*/ 273088 w 509536"/>
                <a:gd name="connsiteY17" fmla="*/ 648 h 517659"/>
                <a:gd name="connsiteX18" fmla="*/ 391571 w 509536"/>
                <a:gd name="connsiteY18" fmla="*/ 41979 h 517659"/>
                <a:gd name="connsiteX19" fmla="*/ 409653 w 509536"/>
                <a:gd name="connsiteY19" fmla="*/ 52699 h 51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536" h="517659">
                  <a:moveTo>
                    <a:pt x="409653" y="52699"/>
                  </a:moveTo>
                  <a:cubicBezTo>
                    <a:pt x="457356" y="91964"/>
                    <a:pt x="489732" y="141002"/>
                    <a:pt x="504026" y="201492"/>
                  </a:cubicBezTo>
                  <a:cubicBezTo>
                    <a:pt x="504801" y="204721"/>
                    <a:pt x="504543" y="208423"/>
                    <a:pt x="509537" y="207778"/>
                  </a:cubicBezTo>
                  <a:cubicBezTo>
                    <a:pt x="502864" y="213159"/>
                    <a:pt x="505102" y="222416"/>
                    <a:pt x="506179" y="227152"/>
                  </a:cubicBezTo>
                  <a:cubicBezTo>
                    <a:pt x="510871" y="248549"/>
                    <a:pt x="508504" y="269000"/>
                    <a:pt x="506394" y="290440"/>
                  </a:cubicBezTo>
                  <a:cubicBezTo>
                    <a:pt x="504456" y="310460"/>
                    <a:pt x="500969" y="329619"/>
                    <a:pt x="494425" y="348175"/>
                  </a:cubicBezTo>
                  <a:cubicBezTo>
                    <a:pt x="485169" y="374523"/>
                    <a:pt x="472855" y="400097"/>
                    <a:pt x="454385" y="420892"/>
                  </a:cubicBezTo>
                  <a:cubicBezTo>
                    <a:pt x="413097" y="467346"/>
                    <a:pt x="364404" y="502822"/>
                    <a:pt x="301417" y="514533"/>
                  </a:cubicBezTo>
                  <a:cubicBezTo>
                    <a:pt x="276231" y="519226"/>
                    <a:pt x="251087" y="517676"/>
                    <a:pt x="224997" y="516040"/>
                  </a:cubicBezTo>
                  <a:cubicBezTo>
                    <a:pt x="285918" y="487539"/>
                    <a:pt x="321394" y="437597"/>
                    <a:pt x="337495" y="376203"/>
                  </a:cubicBezTo>
                  <a:cubicBezTo>
                    <a:pt x="354502" y="311364"/>
                    <a:pt x="332415" y="251994"/>
                    <a:pt x="292246" y="201018"/>
                  </a:cubicBezTo>
                  <a:cubicBezTo>
                    <a:pt x="269686" y="172345"/>
                    <a:pt x="237396" y="153961"/>
                    <a:pt x="201920" y="142983"/>
                  </a:cubicBezTo>
                  <a:cubicBezTo>
                    <a:pt x="167392" y="132305"/>
                    <a:pt x="132604" y="129248"/>
                    <a:pt x="97042" y="138720"/>
                  </a:cubicBezTo>
                  <a:cubicBezTo>
                    <a:pt x="62470" y="147890"/>
                    <a:pt x="36595" y="160764"/>
                    <a:pt x="0" y="189308"/>
                  </a:cubicBezTo>
                  <a:cubicBezTo>
                    <a:pt x="7793" y="156372"/>
                    <a:pt x="22216" y="127871"/>
                    <a:pt x="41719" y="102082"/>
                  </a:cubicBezTo>
                  <a:cubicBezTo>
                    <a:pt x="59973" y="78015"/>
                    <a:pt x="81715" y="57177"/>
                    <a:pt x="107590" y="41376"/>
                  </a:cubicBezTo>
                  <a:cubicBezTo>
                    <a:pt x="139967" y="21615"/>
                    <a:pt x="173893" y="7149"/>
                    <a:pt x="212598" y="2671"/>
                  </a:cubicBezTo>
                  <a:cubicBezTo>
                    <a:pt x="232962" y="347"/>
                    <a:pt x="253240" y="-816"/>
                    <a:pt x="273088" y="648"/>
                  </a:cubicBezTo>
                  <a:cubicBezTo>
                    <a:pt x="315883" y="3791"/>
                    <a:pt x="355793" y="17439"/>
                    <a:pt x="391571" y="41979"/>
                  </a:cubicBezTo>
                  <a:cubicBezTo>
                    <a:pt x="397340" y="45940"/>
                    <a:pt x="403625" y="49126"/>
                    <a:pt x="409653" y="526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DCD52B-C140-4FE4-9116-F21D57C6D220}"/>
                </a:ext>
              </a:extLst>
            </p:cNvPr>
            <p:cNvSpPr/>
            <p:nvPr/>
          </p:nvSpPr>
          <p:spPr>
            <a:xfrm>
              <a:off x="10770274" y="4169137"/>
              <a:ext cx="506204" cy="517534"/>
            </a:xfrm>
            <a:custGeom>
              <a:avLst/>
              <a:gdLst>
                <a:gd name="connsiteX0" fmla="*/ 0 w 506204"/>
                <a:gd name="connsiteY0" fmla="*/ 207335 h 517534"/>
                <a:gd name="connsiteX1" fmla="*/ 5123 w 506204"/>
                <a:gd name="connsiteY1" fmla="*/ 199930 h 517534"/>
                <a:gd name="connsiteX2" fmla="*/ 91876 w 506204"/>
                <a:gd name="connsiteY2" fmla="*/ 58370 h 517534"/>
                <a:gd name="connsiteX3" fmla="*/ 97387 w 506204"/>
                <a:gd name="connsiteY3" fmla="*/ 49802 h 517534"/>
                <a:gd name="connsiteX4" fmla="*/ 110776 w 506204"/>
                <a:gd name="connsiteY4" fmla="*/ 45971 h 517534"/>
                <a:gd name="connsiteX5" fmla="*/ 226245 w 506204"/>
                <a:gd name="connsiteY5" fmla="*/ 937 h 517534"/>
                <a:gd name="connsiteX6" fmla="*/ 277781 w 506204"/>
                <a:gd name="connsiteY6" fmla="*/ 636 h 517534"/>
                <a:gd name="connsiteX7" fmla="*/ 355234 w 506204"/>
                <a:gd name="connsiteY7" fmla="*/ 17168 h 517534"/>
                <a:gd name="connsiteX8" fmla="*/ 425970 w 506204"/>
                <a:gd name="connsiteY8" fmla="*/ 59748 h 517534"/>
                <a:gd name="connsiteX9" fmla="*/ 502089 w 506204"/>
                <a:gd name="connsiteY9" fmla="*/ 166090 h 517534"/>
                <a:gd name="connsiteX10" fmla="*/ 503036 w 506204"/>
                <a:gd name="connsiteY10" fmla="*/ 168372 h 517534"/>
                <a:gd name="connsiteX11" fmla="*/ 504930 w 506204"/>
                <a:gd name="connsiteY11" fmla="*/ 183699 h 517534"/>
                <a:gd name="connsiteX12" fmla="*/ 490852 w 506204"/>
                <a:gd name="connsiteY12" fmla="*/ 176767 h 517534"/>
                <a:gd name="connsiteX13" fmla="*/ 387567 w 506204"/>
                <a:gd name="connsiteY13" fmla="*/ 134359 h 517534"/>
                <a:gd name="connsiteX14" fmla="*/ 248289 w 506204"/>
                <a:gd name="connsiteY14" fmla="*/ 173021 h 517534"/>
                <a:gd name="connsiteX15" fmla="*/ 169932 w 506204"/>
                <a:gd name="connsiteY15" fmla="*/ 301837 h 517534"/>
                <a:gd name="connsiteX16" fmla="*/ 211607 w 506204"/>
                <a:gd name="connsiteY16" fmla="*/ 455710 h 517534"/>
                <a:gd name="connsiteX17" fmla="*/ 282818 w 506204"/>
                <a:gd name="connsiteY17" fmla="*/ 512885 h 517534"/>
                <a:gd name="connsiteX18" fmla="*/ 287597 w 506204"/>
                <a:gd name="connsiteY18" fmla="*/ 517534 h 517534"/>
                <a:gd name="connsiteX19" fmla="*/ 220562 w 506204"/>
                <a:gd name="connsiteY19" fmla="*/ 515468 h 517534"/>
                <a:gd name="connsiteX20" fmla="*/ 113790 w 506204"/>
                <a:gd name="connsiteY20" fmla="*/ 474352 h 517534"/>
                <a:gd name="connsiteX21" fmla="*/ 83050 w 506204"/>
                <a:gd name="connsiteY21" fmla="*/ 448089 h 517534"/>
                <a:gd name="connsiteX22" fmla="*/ 38361 w 506204"/>
                <a:gd name="connsiteY22" fmla="*/ 397028 h 517534"/>
                <a:gd name="connsiteX23" fmla="*/ 2411 w 506204"/>
                <a:gd name="connsiteY23" fmla="*/ 295809 h 517534"/>
                <a:gd name="connsiteX24" fmla="*/ 2411 w 506204"/>
                <a:gd name="connsiteY24" fmla="*/ 222016 h 517534"/>
                <a:gd name="connsiteX25" fmla="*/ 0 w 506204"/>
                <a:gd name="connsiteY25" fmla="*/ 207335 h 5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6204" h="517534">
                  <a:moveTo>
                    <a:pt x="0" y="207335"/>
                  </a:moveTo>
                  <a:cubicBezTo>
                    <a:pt x="4477" y="206775"/>
                    <a:pt x="4348" y="203116"/>
                    <a:pt x="5123" y="199930"/>
                  </a:cubicBezTo>
                  <a:cubicBezTo>
                    <a:pt x="18599" y="143271"/>
                    <a:pt x="47488" y="96085"/>
                    <a:pt x="91876" y="58370"/>
                  </a:cubicBezTo>
                  <a:cubicBezTo>
                    <a:pt x="94459" y="56175"/>
                    <a:pt x="98980" y="54840"/>
                    <a:pt x="97387" y="49802"/>
                  </a:cubicBezTo>
                  <a:cubicBezTo>
                    <a:pt x="103027" y="52816"/>
                    <a:pt x="107633" y="48468"/>
                    <a:pt x="110776" y="45971"/>
                  </a:cubicBezTo>
                  <a:cubicBezTo>
                    <a:pt x="144660" y="18933"/>
                    <a:pt x="184355" y="5587"/>
                    <a:pt x="226245" y="937"/>
                  </a:cubicBezTo>
                  <a:cubicBezTo>
                    <a:pt x="242692" y="-871"/>
                    <a:pt x="260688" y="463"/>
                    <a:pt x="277781" y="636"/>
                  </a:cubicBezTo>
                  <a:cubicBezTo>
                    <a:pt x="305292" y="894"/>
                    <a:pt x="330435" y="7653"/>
                    <a:pt x="355234" y="17168"/>
                  </a:cubicBezTo>
                  <a:cubicBezTo>
                    <a:pt x="381238" y="27113"/>
                    <a:pt x="404099" y="42096"/>
                    <a:pt x="425970" y="59748"/>
                  </a:cubicBezTo>
                  <a:cubicBezTo>
                    <a:pt x="461532" y="88421"/>
                    <a:pt x="486245" y="123811"/>
                    <a:pt x="502089" y="166090"/>
                  </a:cubicBezTo>
                  <a:cubicBezTo>
                    <a:pt x="502390" y="166865"/>
                    <a:pt x="502950" y="167597"/>
                    <a:pt x="503036" y="168372"/>
                  </a:cubicBezTo>
                  <a:cubicBezTo>
                    <a:pt x="503596" y="173667"/>
                    <a:pt x="508461" y="181072"/>
                    <a:pt x="504930" y="183699"/>
                  </a:cubicBezTo>
                  <a:cubicBezTo>
                    <a:pt x="499075" y="188047"/>
                    <a:pt x="495200" y="180168"/>
                    <a:pt x="490852" y="176767"/>
                  </a:cubicBezTo>
                  <a:cubicBezTo>
                    <a:pt x="460413" y="152915"/>
                    <a:pt x="426272" y="139267"/>
                    <a:pt x="387567" y="134359"/>
                  </a:cubicBezTo>
                  <a:cubicBezTo>
                    <a:pt x="335214" y="127729"/>
                    <a:pt x="289448" y="142540"/>
                    <a:pt x="248289" y="173021"/>
                  </a:cubicBezTo>
                  <a:cubicBezTo>
                    <a:pt x="204977" y="205096"/>
                    <a:pt x="179705" y="248838"/>
                    <a:pt x="169932" y="301837"/>
                  </a:cubicBezTo>
                  <a:cubicBezTo>
                    <a:pt x="159211" y="359873"/>
                    <a:pt x="176820" y="409987"/>
                    <a:pt x="211607" y="455710"/>
                  </a:cubicBezTo>
                  <a:cubicBezTo>
                    <a:pt x="230637" y="480767"/>
                    <a:pt x="254532" y="499452"/>
                    <a:pt x="282818" y="512885"/>
                  </a:cubicBezTo>
                  <a:cubicBezTo>
                    <a:pt x="284583" y="513703"/>
                    <a:pt x="286176" y="514865"/>
                    <a:pt x="287597" y="517534"/>
                  </a:cubicBezTo>
                  <a:cubicBezTo>
                    <a:pt x="265381" y="510388"/>
                    <a:pt x="243381" y="519127"/>
                    <a:pt x="220562" y="515468"/>
                  </a:cubicBezTo>
                  <a:cubicBezTo>
                    <a:pt x="181513" y="509225"/>
                    <a:pt x="146468" y="495448"/>
                    <a:pt x="113790" y="474352"/>
                  </a:cubicBezTo>
                  <a:cubicBezTo>
                    <a:pt x="102424" y="466990"/>
                    <a:pt x="93469" y="456399"/>
                    <a:pt x="83050" y="448089"/>
                  </a:cubicBezTo>
                  <a:cubicBezTo>
                    <a:pt x="64838" y="433537"/>
                    <a:pt x="50243" y="416445"/>
                    <a:pt x="38361" y="397028"/>
                  </a:cubicBezTo>
                  <a:cubicBezTo>
                    <a:pt x="19331" y="365943"/>
                    <a:pt x="5898" y="332577"/>
                    <a:pt x="2411" y="295809"/>
                  </a:cubicBezTo>
                  <a:cubicBezTo>
                    <a:pt x="86" y="271226"/>
                    <a:pt x="861" y="246643"/>
                    <a:pt x="2411" y="222016"/>
                  </a:cubicBezTo>
                  <a:cubicBezTo>
                    <a:pt x="2755" y="216850"/>
                    <a:pt x="2928" y="211812"/>
                    <a:pt x="0" y="207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08ABD6-4EE6-47C1-B882-891F4FCAC483}"/>
                </a:ext>
              </a:extLst>
            </p:cNvPr>
            <p:cNvSpPr/>
            <p:nvPr/>
          </p:nvSpPr>
          <p:spPr>
            <a:xfrm>
              <a:off x="9702455" y="5577261"/>
              <a:ext cx="456249" cy="456251"/>
            </a:xfrm>
            <a:custGeom>
              <a:avLst/>
              <a:gdLst>
                <a:gd name="connsiteX0" fmla="*/ 117803 w 456249"/>
                <a:gd name="connsiteY0" fmla="*/ 27868 h 456251"/>
                <a:gd name="connsiteX1" fmla="*/ 218505 w 456249"/>
                <a:gd name="connsiteY1" fmla="*/ 142 h 456251"/>
                <a:gd name="connsiteX2" fmla="*/ 342542 w 456249"/>
                <a:gd name="connsiteY2" fmla="*/ 30322 h 456251"/>
                <a:gd name="connsiteX3" fmla="*/ 456246 w 456249"/>
                <a:gd name="connsiteY3" fmla="*/ 232673 h 456251"/>
                <a:gd name="connsiteX4" fmla="*/ 249030 w 456249"/>
                <a:gd name="connsiteY4" fmla="*/ 455603 h 456251"/>
                <a:gd name="connsiteX5" fmla="*/ 2894 w 456249"/>
                <a:gd name="connsiteY5" fmla="*/ 265393 h 456251"/>
                <a:gd name="connsiteX6" fmla="*/ 111561 w 456249"/>
                <a:gd name="connsiteY6" fmla="*/ 31958 h 456251"/>
                <a:gd name="connsiteX7" fmla="*/ 117803 w 456249"/>
                <a:gd name="connsiteY7" fmla="*/ 27868 h 4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249" h="456251">
                  <a:moveTo>
                    <a:pt x="117803" y="27868"/>
                  </a:moveTo>
                  <a:cubicBezTo>
                    <a:pt x="149534" y="11895"/>
                    <a:pt x="182556" y="1347"/>
                    <a:pt x="218505" y="142"/>
                  </a:cubicBezTo>
                  <a:cubicBezTo>
                    <a:pt x="262807" y="-1365"/>
                    <a:pt x="303880" y="9183"/>
                    <a:pt x="342542" y="30322"/>
                  </a:cubicBezTo>
                  <a:cubicBezTo>
                    <a:pt x="417326" y="77035"/>
                    <a:pt x="456677" y="144198"/>
                    <a:pt x="456246" y="232673"/>
                  </a:cubicBezTo>
                  <a:cubicBezTo>
                    <a:pt x="455686" y="347711"/>
                    <a:pt x="362260" y="447380"/>
                    <a:pt x="249030" y="455603"/>
                  </a:cubicBezTo>
                  <a:cubicBezTo>
                    <a:pt x="127447" y="464429"/>
                    <a:pt x="21105" y="382283"/>
                    <a:pt x="2894" y="265393"/>
                  </a:cubicBezTo>
                  <a:cubicBezTo>
                    <a:pt x="-11787" y="171365"/>
                    <a:pt x="30147" y="81254"/>
                    <a:pt x="111561" y="31958"/>
                  </a:cubicBezTo>
                  <a:cubicBezTo>
                    <a:pt x="113627" y="30624"/>
                    <a:pt x="115694" y="29203"/>
                    <a:pt x="117803" y="27868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E2918C-BDF0-47AB-AD70-DFD0BCDE1F76}"/>
                </a:ext>
              </a:extLst>
            </p:cNvPr>
            <p:cNvSpPr/>
            <p:nvPr/>
          </p:nvSpPr>
          <p:spPr>
            <a:xfrm>
              <a:off x="9165129" y="5578768"/>
              <a:ext cx="456652" cy="456345"/>
            </a:xfrm>
            <a:custGeom>
              <a:avLst/>
              <a:gdLst>
                <a:gd name="connsiteX0" fmla="*/ 117221 w 456652"/>
                <a:gd name="connsiteY0" fmla="*/ 28815 h 456345"/>
                <a:gd name="connsiteX1" fmla="*/ 339850 w 456652"/>
                <a:gd name="connsiteY1" fmla="*/ 28729 h 456345"/>
                <a:gd name="connsiteX2" fmla="*/ 450411 w 456652"/>
                <a:gd name="connsiteY2" fmla="*/ 176488 h 456345"/>
                <a:gd name="connsiteX3" fmla="*/ 258091 w 456652"/>
                <a:gd name="connsiteY3" fmla="*/ 454527 h 456345"/>
                <a:gd name="connsiteX4" fmla="*/ 245 w 456652"/>
                <a:gd name="connsiteY4" fmla="*/ 218637 h 456345"/>
                <a:gd name="connsiteX5" fmla="*/ 99569 w 456652"/>
                <a:gd name="connsiteY5" fmla="*/ 39707 h 456345"/>
                <a:gd name="connsiteX6" fmla="*/ 117221 w 456652"/>
                <a:gd name="connsiteY6" fmla="*/ 28815 h 4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52" h="456345">
                  <a:moveTo>
                    <a:pt x="117221" y="28815"/>
                  </a:moveTo>
                  <a:cubicBezTo>
                    <a:pt x="191402" y="-10106"/>
                    <a:pt x="265626" y="-9072"/>
                    <a:pt x="339850" y="28729"/>
                  </a:cubicBezTo>
                  <a:cubicBezTo>
                    <a:pt x="396809" y="62913"/>
                    <a:pt x="434610" y="111391"/>
                    <a:pt x="450411" y="176488"/>
                  </a:cubicBezTo>
                  <a:cubicBezTo>
                    <a:pt x="481883" y="306337"/>
                    <a:pt x="390739" y="438166"/>
                    <a:pt x="258091" y="454527"/>
                  </a:cubicBezTo>
                  <a:cubicBezTo>
                    <a:pt x="116144" y="472049"/>
                    <a:pt x="-6213" y="360713"/>
                    <a:pt x="245" y="218637"/>
                  </a:cubicBezTo>
                  <a:cubicBezTo>
                    <a:pt x="3689" y="143121"/>
                    <a:pt x="37916" y="83492"/>
                    <a:pt x="99569" y="39707"/>
                  </a:cubicBezTo>
                  <a:cubicBezTo>
                    <a:pt x="104606" y="36134"/>
                    <a:pt x="116532" y="29245"/>
                    <a:pt x="117221" y="28815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E6554A-440B-491D-ACB0-B00765B79751}"/>
                </a:ext>
              </a:extLst>
            </p:cNvPr>
            <p:cNvSpPr/>
            <p:nvPr/>
          </p:nvSpPr>
          <p:spPr>
            <a:xfrm>
              <a:off x="10092485" y="2379445"/>
              <a:ext cx="162356" cy="312762"/>
            </a:xfrm>
            <a:custGeom>
              <a:avLst/>
              <a:gdLst>
                <a:gd name="connsiteX0" fmla="*/ 43 w 162356"/>
                <a:gd name="connsiteY0" fmla="*/ 312736 h 312762"/>
                <a:gd name="connsiteX1" fmla="*/ 0 w 162356"/>
                <a:gd name="connsiteY1" fmla="*/ 39 h 312762"/>
                <a:gd name="connsiteX2" fmla="*/ 69144 w 162356"/>
                <a:gd name="connsiteY2" fmla="*/ 44772 h 312762"/>
                <a:gd name="connsiteX3" fmla="*/ 79304 w 162356"/>
                <a:gd name="connsiteY3" fmla="*/ 49981 h 312762"/>
                <a:gd name="connsiteX4" fmla="*/ 162225 w 162356"/>
                <a:gd name="connsiteY4" fmla="*/ 119943 h 312762"/>
                <a:gd name="connsiteX5" fmla="*/ 162225 w 162356"/>
                <a:gd name="connsiteY5" fmla="*/ 196104 h 312762"/>
                <a:gd name="connsiteX6" fmla="*/ 78874 w 162356"/>
                <a:gd name="connsiteY6" fmla="*/ 264559 h 312762"/>
                <a:gd name="connsiteX7" fmla="*/ 68541 w 162356"/>
                <a:gd name="connsiteY7" fmla="*/ 268951 h 312762"/>
                <a:gd name="connsiteX8" fmla="*/ 43 w 162356"/>
                <a:gd name="connsiteY8" fmla="*/ 312736 h 3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56" h="312762">
                  <a:moveTo>
                    <a:pt x="43" y="312736"/>
                  </a:moveTo>
                  <a:cubicBezTo>
                    <a:pt x="43" y="208504"/>
                    <a:pt x="43" y="104271"/>
                    <a:pt x="0" y="39"/>
                  </a:cubicBezTo>
                  <a:cubicBezTo>
                    <a:pt x="33280" y="-865"/>
                    <a:pt x="56658" y="13902"/>
                    <a:pt x="69144" y="44772"/>
                  </a:cubicBezTo>
                  <a:cubicBezTo>
                    <a:pt x="71469" y="50541"/>
                    <a:pt x="74052" y="50885"/>
                    <a:pt x="79304" y="49981"/>
                  </a:cubicBezTo>
                  <a:cubicBezTo>
                    <a:pt x="126749" y="41973"/>
                    <a:pt x="161967" y="71723"/>
                    <a:pt x="162225" y="119943"/>
                  </a:cubicBezTo>
                  <a:cubicBezTo>
                    <a:pt x="162354" y="145344"/>
                    <a:pt x="162440" y="170746"/>
                    <a:pt x="162225" y="196104"/>
                  </a:cubicBezTo>
                  <a:cubicBezTo>
                    <a:pt x="161795" y="242989"/>
                    <a:pt x="124553" y="273643"/>
                    <a:pt x="78874" y="264559"/>
                  </a:cubicBezTo>
                  <a:cubicBezTo>
                    <a:pt x="73707" y="263526"/>
                    <a:pt x="70952" y="263095"/>
                    <a:pt x="68541" y="268951"/>
                  </a:cubicBezTo>
                  <a:cubicBezTo>
                    <a:pt x="55969" y="299303"/>
                    <a:pt x="32678" y="313468"/>
                    <a:pt x="43" y="31273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AAC1EB-B51A-4328-A8AA-F65C91BF41C2}"/>
                </a:ext>
              </a:extLst>
            </p:cNvPr>
            <p:cNvSpPr/>
            <p:nvPr/>
          </p:nvSpPr>
          <p:spPr>
            <a:xfrm>
              <a:off x="9090330" y="2379484"/>
              <a:ext cx="154347" cy="312739"/>
            </a:xfrm>
            <a:custGeom>
              <a:avLst/>
              <a:gdLst>
                <a:gd name="connsiteX0" fmla="*/ 154348 w 154347"/>
                <a:gd name="connsiteY0" fmla="*/ 0 h 312739"/>
                <a:gd name="connsiteX1" fmla="*/ 154305 w 154347"/>
                <a:gd name="connsiteY1" fmla="*/ 312740 h 312739"/>
                <a:gd name="connsiteX2" fmla="*/ 93513 w 154347"/>
                <a:gd name="connsiteY2" fmla="*/ 268395 h 312739"/>
                <a:gd name="connsiteX3" fmla="*/ 82836 w 154347"/>
                <a:gd name="connsiteY3" fmla="*/ 262798 h 312739"/>
                <a:gd name="connsiteX4" fmla="*/ 217 w 154347"/>
                <a:gd name="connsiteY4" fmla="*/ 194860 h 312739"/>
                <a:gd name="connsiteX5" fmla="*/ 174 w 154347"/>
                <a:gd name="connsiteY5" fmla="*/ 117320 h 312739"/>
                <a:gd name="connsiteX6" fmla="*/ 84042 w 154347"/>
                <a:gd name="connsiteY6" fmla="*/ 48478 h 312739"/>
                <a:gd name="connsiteX7" fmla="*/ 94374 w 154347"/>
                <a:gd name="connsiteY7" fmla="*/ 41977 h 312739"/>
                <a:gd name="connsiteX8" fmla="*/ 154348 w 154347"/>
                <a:gd name="connsiteY8" fmla="*/ 0 h 3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347" h="312739">
                  <a:moveTo>
                    <a:pt x="154348" y="0"/>
                  </a:moveTo>
                  <a:cubicBezTo>
                    <a:pt x="154348" y="104232"/>
                    <a:pt x="154348" y="208464"/>
                    <a:pt x="154305" y="312740"/>
                  </a:cubicBezTo>
                  <a:cubicBezTo>
                    <a:pt x="124942" y="310458"/>
                    <a:pt x="104277" y="295949"/>
                    <a:pt x="93513" y="268395"/>
                  </a:cubicBezTo>
                  <a:cubicBezTo>
                    <a:pt x="91188" y="262453"/>
                    <a:pt x="89122" y="261592"/>
                    <a:pt x="82836" y="262798"/>
                  </a:cubicBezTo>
                  <a:cubicBezTo>
                    <a:pt x="37372" y="271365"/>
                    <a:pt x="776" y="241185"/>
                    <a:pt x="217" y="194860"/>
                  </a:cubicBezTo>
                  <a:cubicBezTo>
                    <a:pt x="-128" y="169028"/>
                    <a:pt x="1" y="143152"/>
                    <a:pt x="174" y="117320"/>
                  </a:cubicBezTo>
                  <a:cubicBezTo>
                    <a:pt x="518" y="69531"/>
                    <a:pt x="37199" y="39179"/>
                    <a:pt x="84042" y="48478"/>
                  </a:cubicBezTo>
                  <a:cubicBezTo>
                    <a:pt x="91447" y="49942"/>
                    <a:pt x="92265" y="46713"/>
                    <a:pt x="94374" y="41977"/>
                  </a:cubicBezTo>
                  <a:cubicBezTo>
                    <a:pt x="105956" y="16016"/>
                    <a:pt x="125933" y="1894"/>
                    <a:pt x="154348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C9A86-63F6-4C60-BB19-C7B972C8C78B}"/>
                </a:ext>
              </a:extLst>
            </p:cNvPr>
            <p:cNvSpPr/>
            <p:nvPr/>
          </p:nvSpPr>
          <p:spPr>
            <a:xfrm>
              <a:off x="9554748" y="2947099"/>
              <a:ext cx="227278" cy="158264"/>
            </a:xfrm>
            <a:custGeom>
              <a:avLst/>
              <a:gdLst>
                <a:gd name="connsiteX0" fmla="*/ 0 w 227278"/>
                <a:gd name="connsiteY0" fmla="*/ 603 h 158264"/>
                <a:gd name="connsiteX1" fmla="*/ 227279 w 227278"/>
                <a:gd name="connsiteY1" fmla="*/ 0 h 158264"/>
                <a:gd name="connsiteX2" fmla="*/ 227279 w 227278"/>
                <a:gd name="connsiteY2" fmla="*/ 158264 h 158264"/>
                <a:gd name="connsiteX3" fmla="*/ 86 w 227278"/>
                <a:gd name="connsiteY3" fmla="*/ 158221 h 158264"/>
                <a:gd name="connsiteX4" fmla="*/ 0 w 227278"/>
                <a:gd name="connsiteY4" fmla="*/ 603 h 1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8" h="158264">
                  <a:moveTo>
                    <a:pt x="0" y="603"/>
                  </a:moveTo>
                  <a:cubicBezTo>
                    <a:pt x="71124" y="431"/>
                    <a:pt x="156155" y="344"/>
                    <a:pt x="227279" y="0"/>
                  </a:cubicBezTo>
                  <a:cubicBezTo>
                    <a:pt x="226461" y="44001"/>
                    <a:pt x="226590" y="112628"/>
                    <a:pt x="227279" y="158264"/>
                  </a:cubicBezTo>
                  <a:cubicBezTo>
                    <a:pt x="156973" y="158178"/>
                    <a:pt x="70392" y="158221"/>
                    <a:pt x="86" y="158221"/>
                  </a:cubicBezTo>
                  <a:cubicBezTo>
                    <a:pt x="43" y="105696"/>
                    <a:pt x="0" y="53128"/>
                    <a:pt x="0" y="603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14360-146C-4A0F-81AA-8392345F8252}"/>
                </a:ext>
              </a:extLst>
            </p:cNvPr>
            <p:cNvSpPr/>
            <p:nvPr/>
          </p:nvSpPr>
          <p:spPr>
            <a:xfrm>
              <a:off x="9487843" y="2020590"/>
              <a:ext cx="354797" cy="106733"/>
            </a:xfrm>
            <a:custGeom>
              <a:avLst/>
              <a:gdLst>
                <a:gd name="connsiteX0" fmla="*/ 354760 w 354797"/>
                <a:gd name="connsiteY0" fmla="*/ 98722 h 106733"/>
                <a:gd name="connsiteX1" fmla="*/ 344427 w 354797"/>
                <a:gd name="connsiteY1" fmla="*/ 106730 h 106733"/>
                <a:gd name="connsiteX2" fmla="*/ 257072 w 354797"/>
                <a:gd name="connsiteY2" fmla="*/ 106644 h 106733"/>
                <a:gd name="connsiteX3" fmla="*/ 0 w 354797"/>
                <a:gd name="connsiteY3" fmla="*/ 106300 h 106733"/>
                <a:gd name="connsiteX4" fmla="*/ 27511 w 354797"/>
                <a:gd name="connsiteY4" fmla="*/ 49555 h 106733"/>
                <a:gd name="connsiteX5" fmla="*/ 59801 w 354797"/>
                <a:gd name="connsiteY5" fmla="*/ 26522 h 106733"/>
                <a:gd name="connsiteX6" fmla="*/ 296853 w 354797"/>
                <a:gd name="connsiteY6" fmla="*/ 27211 h 106733"/>
                <a:gd name="connsiteX7" fmla="*/ 329703 w 354797"/>
                <a:gd name="connsiteY7" fmla="*/ 51105 h 106733"/>
                <a:gd name="connsiteX8" fmla="*/ 354760 w 354797"/>
                <a:gd name="connsiteY8" fmla="*/ 98722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797" h="106733">
                  <a:moveTo>
                    <a:pt x="354760" y="98722"/>
                  </a:moveTo>
                  <a:cubicBezTo>
                    <a:pt x="355276" y="106558"/>
                    <a:pt x="350412" y="106773"/>
                    <a:pt x="344427" y="106730"/>
                  </a:cubicBezTo>
                  <a:cubicBezTo>
                    <a:pt x="315323" y="106515"/>
                    <a:pt x="286176" y="106687"/>
                    <a:pt x="257072" y="106644"/>
                  </a:cubicBezTo>
                  <a:cubicBezTo>
                    <a:pt x="171396" y="106558"/>
                    <a:pt x="85676" y="106429"/>
                    <a:pt x="0" y="106300"/>
                  </a:cubicBezTo>
                  <a:cubicBezTo>
                    <a:pt x="646" y="83223"/>
                    <a:pt x="11883" y="65313"/>
                    <a:pt x="27511" y="49555"/>
                  </a:cubicBezTo>
                  <a:cubicBezTo>
                    <a:pt x="34529" y="36639"/>
                    <a:pt x="45981" y="29880"/>
                    <a:pt x="59801" y="26522"/>
                  </a:cubicBezTo>
                  <a:cubicBezTo>
                    <a:pt x="138933" y="-8997"/>
                    <a:pt x="217936" y="-8911"/>
                    <a:pt x="296853" y="27211"/>
                  </a:cubicBezTo>
                  <a:cubicBezTo>
                    <a:pt x="311104" y="30612"/>
                    <a:pt x="321695" y="39050"/>
                    <a:pt x="329703" y="51105"/>
                  </a:cubicBezTo>
                  <a:cubicBezTo>
                    <a:pt x="342059" y="64882"/>
                    <a:pt x="352392" y="79693"/>
                    <a:pt x="354760" y="9872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129C8-16E9-46E5-B76D-223557424C8C}"/>
                </a:ext>
              </a:extLst>
            </p:cNvPr>
            <p:cNvSpPr/>
            <p:nvPr/>
          </p:nvSpPr>
          <p:spPr>
            <a:xfrm>
              <a:off x="9784653" y="1773515"/>
              <a:ext cx="244986" cy="298180"/>
            </a:xfrm>
            <a:custGeom>
              <a:avLst/>
              <a:gdLst>
                <a:gd name="connsiteX0" fmla="*/ 32850 w 244986"/>
                <a:gd name="connsiteY0" fmla="*/ 298180 h 298180"/>
                <a:gd name="connsiteX1" fmla="*/ 0 w 244986"/>
                <a:gd name="connsiteY1" fmla="*/ 274286 h 298180"/>
                <a:gd name="connsiteX2" fmla="*/ 86279 w 244986"/>
                <a:gd name="connsiteY2" fmla="*/ 158774 h 298180"/>
                <a:gd name="connsiteX3" fmla="*/ 143884 w 244986"/>
                <a:gd name="connsiteY3" fmla="*/ 83000 h 298180"/>
                <a:gd name="connsiteX4" fmla="*/ 148706 w 244986"/>
                <a:gd name="connsiteY4" fmla="*/ 62549 h 298180"/>
                <a:gd name="connsiteX5" fmla="*/ 176347 w 244986"/>
                <a:gd name="connsiteY5" fmla="*/ 3782 h 298180"/>
                <a:gd name="connsiteX6" fmla="*/ 231240 w 244986"/>
                <a:gd name="connsiteY6" fmla="*/ 13038 h 298180"/>
                <a:gd name="connsiteX7" fmla="*/ 242606 w 244986"/>
                <a:gd name="connsiteY7" fmla="*/ 65219 h 298180"/>
                <a:gd name="connsiteX8" fmla="*/ 199682 w 244986"/>
                <a:gd name="connsiteY8" fmla="*/ 97595 h 298180"/>
                <a:gd name="connsiteX9" fmla="*/ 172170 w 244986"/>
                <a:gd name="connsiteY9" fmla="*/ 114644 h 298180"/>
                <a:gd name="connsiteX10" fmla="*/ 116459 w 244986"/>
                <a:gd name="connsiteY10" fmla="*/ 190418 h 298180"/>
                <a:gd name="connsiteX11" fmla="*/ 72244 w 244986"/>
                <a:gd name="connsiteY11" fmla="*/ 248152 h 298180"/>
                <a:gd name="connsiteX12" fmla="*/ 32850 w 244986"/>
                <a:gd name="connsiteY12" fmla="*/ 298180 h 29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86" h="298180">
                  <a:moveTo>
                    <a:pt x="32850" y="298180"/>
                  </a:moveTo>
                  <a:cubicBezTo>
                    <a:pt x="21914" y="290216"/>
                    <a:pt x="10936" y="282251"/>
                    <a:pt x="0" y="274286"/>
                  </a:cubicBezTo>
                  <a:cubicBezTo>
                    <a:pt x="27038" y="234505"/>
                    <a:pt x="57907" y="197565"/>
                    <a:pt x="86279" y="158774"/>
                  </a:cubicBezTo>
                  <a:cubicBezTo>
                    <a:pt x="105007" y="133157"/>
                    <a:pt x="124769" y="108315"/>
                    <a:pt x="143884" y="83000"/>
                  </a:cubicBezTo>
                  <a:cubicBezTo>
                    <a:pt x="148405" y="77015"/>
                    <a:pt x="149869" y="71160"/>
                    <a:pt x="148706" y="62549"/>
                  </a:cubicBezTo>
                  <a:cubicBezTo>
                    <a:pt x="145391" y="37535"/>
                    <a:pt x="146554" y="17860"/>
                    <a:pt x="176347" y="3782"/>
                  </a:cubicBezTo>
                  <a:cubicBezTo>
                    <a:pt x="192449" y="-3796"/>
                    <a:pt x="217376" y="380"/>
                    <a:pt x="231240" y="13038"/>
                  </a:cubicBezTo>
                  <a:cubicBezTo>
                    <a:pt x="243079" y="23844"/>
                    <a:pt x="248461" y="48557"/>
                    <a:pt x="242606" y="65219"/>
                  </a:cubicBezTo>
                  <a:cubicBezTo>
                    <a:pt x="236062" y="83818"/>
                    <a:pt x="218496" y="98843"/>
                    <a:pt x="199682" y="97595"/>
                  </a:cubicBezTo>
                  <a:cubicBezTo>
                    <a:pt x="184914" y="96605"/>
                    <a:pt x="177595" y="106119"/>
                    <a:pt x="172170" y="114644"/>
                  </a:cubicBezTo>
                  <a:cubicBezTo>
                    <a:pt x="155294" y="141208"/>
                    <a:pt x="134499" y="164801"/>
                    <a:pt x="116459" y="190418"/>
                  </a:cubicBezTo>
                  <a:cubicBezTo>
                    <a:pt x="102510" y="210222"/>
                    <a:pt x="88303" y="230113"/>
                    <a:pt x="72244" y="248152"/>
                  </a:cubicBezTo>
                  <a:cubicBezTo>
                    <a:pt x="58079" y="264211"/>
                    <a:pt x="48823" y="283801"/>
                    <a:pt x="32850" y="298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CC2290-5285-4CDF-8BC2-6093ED36EAC3}"/>
                </a:ext>
              </a:extLst>
            </p:cNvPr>
            <p:cNvSpPr/>
            <p:nvPr/>
          </p:nvSpPr>
          <p:spPr>
            <a:xfrm>
              <a:off x="9303508" y="1773840"/>
              <a:ext cx="244136" cy="296305"/>
            </a:xfrm>
            <a:custGeom>
              <a:avLst/>
              <a:gdLst>
                <a:gd name="connsiteX0" fmla="*/ 244137 w 244136"/>
                <a:gd name="connsiteY0" fmla="*/ 273272 h 296305"/>
                <a:gd name="connsiteX1" fmla="*/ 211847 w 244136"/>
                <a:gd name="connsiteY1" fmla="*/ 296306 h 296305"/>
                <a:gd name="connsiteX2" fmla="*/ 163196 w 244136"/>
                <a:gd name="connsiteY2" fmla="*/ 234352 h 296305"/>
                <a:gd name="connsiteX3" fmla="*/ 104687 w 244136"/>
                <a:gd name="connsiteY3" fmla="*/ 157544 h 296305"/>
                <a:gd name="connsiteX4" fmla="*/ 69038 w 244136"/>
                <a:gd name="connsiteY4" fmla="*/ 110444 h 296305"/>
                <a:gd name="connsiteX5" fmla="*/ 46005 w 244136"/>
                <a:gd name="connsiteY5" fmla="*/ 97442 h 296305"/>
                <a:gd name="connsiteX6" fmla="*/ 5276 w 244136"/>
                <a:gd name="connsiteY6" fmla="*/ 69328 h 296305"/>
                <a:gd name="connsiteX7" fmla="*/ 11691 w 244136"/>
                <a:gd name="connsiteY7" fmla="*/ 16502 h 296305"/>
                <a:gd name="connsiteX8" fmla="*/ 72138 w 244136"/>
                <a:gd name="connsiteY8" fmla="*/ 4662 h 296305"/>
                <a:gd name="connsiteX9" fmla="*/ 97755 w 244136"/>
                <a:gd name="connsiteY9" fmla="*/ 57359 h 296305"/>
                <a:gd name="connsiteX10" fmla="*/ 105677 w 244136"/>
                <a:gd name="connsiteY10" fmla="*/ 88745 h 296305"/>
                <a:gd name="connsiteX11" fmla="*/ 199017 w 244136"/>
                <a:gd name="connsiteY11" fmla="*/ 210802 h 296305"/>
                <a:gd name="connsiteX12" fmla="*/ 234837 w 244136"/>
                <a:gd name="connsiteY12" fmla="*/ 257644 h 296305"/>
                <a:gd name="connsiteX13" fmla="*/ 244137 w 244136"/>
                <a:gd name="connsiteY13" fmla="*/ 27327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136" h="296305">
                  <a:moveTo>
                    <a:pt x="244137" y="273272"/>
                  </a:moveTo>
                  <a:cubicBezTo>
                    <a:pt x="232943" y="280376"/>
                    <a:pt x="221835" y="287566"/>
                    <a:pt x="211847" y="296306"/>
                  </a:cubicBezTo>
                  <a:cubicBezTo>
                    <a:pt x="194324" y="276673"/>
                    <a:pt x="178911" y="255405"/>
                    <a:pt x="163196" y="234352"/>
                  </a:cubicBezTo>
                  <a:cubicBezTo>
                    <a:pt x="143951" y="208563"/>
                    <a:pt x="124190" y="183118"/>
                    <a:pt x="104687" y="157544"/>
                  </a:cubicBezTo>
                  <a:cubicBezTo>
                    <a:pt x="92761" y="141873"/>
                    <a:pt x="80491" y="126460"/>
                    <a:pt x="69038" y="110444"/>
                  </a:cubicBezTo>
                  <a:cubicBezTo>
                    <a:pt x="63140" y="102178"/>
                    <a:pt x="57199" y="97442"/>
                    <a:pt x="46005" y="97442"/>
                  </a:cubicBezTo>
                  <a:cubicBezTo>
                    <a:pt x="26803" y="97485"/>
                    <a:pt x="13241" y="84741"/>
                    <a:pt x="5276" y="69328"/>
                  </a:cubicBezTo>
                  <a:cubicBezTo>
                    <a:pt x="-3808" y="51676"/>
                    <a:pt x="-837" y="32431"/>
                    <a:pt x="11691" y="16502"/>
                  </a:cubicBezTo>
                  <a:cubicBezTo>
                    <a:pt x="24435" y="314"/>
                    <a:pt x="52936" y="-4638"/>
                    <a:pt x="72138" y="4662"/>
                  </a:cubicBezTo>
                  <a:cubicBezTo>
                    <a:pt x="91943" y="14263"/>
                    <a:pt x="103998" y="35833"/>
                    <a:pt x="97755" y="57359"/>
                  </a:cubicBezTo>
                  <a:cubicBezTo>
                    <a:pt x="93794" y="70964"/>
                    <a:pt x="98013" y="79015"/>
                    <a:pt x="105677" y="88745"/>
                  </a:cubicBezTo>
                  <a:cubicBezTo>
                    <a:pt x="137321" y="129043"/>
                    <a:pt x="169396" y="169040"/>
                    <a:pt x="199017" y="210802"/>
                  </a:cubicBezTo>
                  <a:cubicBezTo>
                    <a:pt x="210426" y="226903"/>
                    <a:pt x="223987" y="241154"/>
                    <a:pt x="234837" y="257644"/>
                  </a:cubicBezTo>
                  <a:cubicBezTo>
                    <a:pt x="238195" y="262767"/>
                    <a:pt x="241381" y="267847"/>
                    <a:pt x="244137" y="27327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2FF9E4-F60C-4419-9628-3FFBDD27ED35}"/>
                </a:ext>
              </a:extLst>
            </p:cNvPr>
            <p:cNvSpPr/>
            <p:nvPr/>
          </p:nvSpPr>
          <p:spPr>
            <a:xfrm>
              <a:off x="9114346" y="4130636"/>
              <a:ext cx="541233" cy="527920"/>
            </a:xfrm>
            <a:custGeom>
              <a:avLst/>
              <a:gdLst>
                <a:gd name="connsiteX0" fmla="*/ 541233 w 541233"/>
                <a:gd name="connsiteY0" fmla="*/ 527921 h 527920"/>
                <a:gd name="connsiteX1" fmla="*/ 307583 w 541233"/>
                <a:gd name="connsiteY1" fmla="*/ 525897 h 527920"/>
                <a:gd name="connsiteX2" fmla="*/ 190047 w 541233"/>
                <a:gd name="connsiteY2" fmla="*/ 525596 h 527920"/>
                <a:gd name="connsiteX3" fmla="*/ 70789 w 541233"/>
                <a:gd name="connsiteY3" fmla="*/ 488441 h 527920"/>
                <a:gd name="connsiteX4" fmla="*/ 2334 w 541233"/>
                <a:gd name="connsiteY4" fmla="*/ 355449 h 527920"/>
                <a:gd name="connsiteX5" fmla="*/ 9 w 541233"/>
                <a:gd name="connsiteY5" fmla="*/ 12830 h 527920"/>
                <a:gd name="connsiteX6" fmla="*/ 1559 w 541233"/>
                <a:gd name="connsiteY6" fmla="*/ 0 h 527920"/>
                <a:gd name="connsiteX7" fmla="*/ 17532 w 541233"/>
                <a:gd name="connsiteY7" fmla="*/ 46325 h 527920"/>
                <a:gd name="connsiteX8" fmla="*/ 154614 w 541233"/>
                <a:gd name="connsiteY8" fmla="*/ 295518 h 527920"/>
                <a:gd name="connsiteX9" fmla="*/ 522161 w 541233"/>
                <a:gd name="connsiteY9" fmla="*/ 522969 h 527920"/>
                <a:gd name="connsiteX10" fmla="*/ 541233 w 541233"/>
                <a:gd name="connsiteY10" fmla="*/ 527921 h 5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233" h="527920">
                  <a:moveTo>
                    <a:pt x="541233" y="527921"/>
                  </a:moveTo>
                  <a:cubicBezTo>
                    <a:pt x="462532" y="524950"/>
                    <a:pt x="385036" y="526543"/>
                    <a:pt x="307583" y="525897"/>
                  </a:cubicBezTo>
                  <a:cubicBezTo>
                    <a:pt x="268404" y="525596"/>
                    <a:pt x="229225" y="526371"/>
                    <a:pt x="190047" y="525596"/>
                  </a:cubicBezTo>
                  <a:cubicBezTo>
                    <a:pt x="146864" y="524735"/>
                    <a:pt x="105318" y="516253"/>
                    <a:pt x="70789" y="488441"/>
                  </a:cubicBezTo>
                  <a:cubicBezTo>
                    <a:pt x="28640" y="454472"/>
                    <a:pt x="3841" y="410901"/>
                    <a:pt x="2334" y="355449"/>
                  </a:cubicBezTo>
                  <a:cubicBezTo>
                    <a:pt x="-766" y="241271"/>
                    <a:pt x="827" y="127051"/>
                    <a:pt x="9" y="12830"/>
                  </a:cubicBezTo>
                  <a:cubicBezTo>
                    <a:pt x="-34" y="8697"/>
                    <a:pt x="9" y="4521"/>
                    <a:pt x="1559" y="0"/>
                  </a:cubicBezTo>
                  <a:cubicBezTo>
                    <a:pt x="6898" y="15456"/>
                    <a:pt x="12150" y="30913"/>
                    <a:pt x="17532" y="46325"/>
                  </a:cubicBezTo>
                  <a:cubicBezTo>
                    <a:pt x="49047" y="137168"/>
                    <a:pt x="93091" y="221381"/>
                    <a:pt x="154614" y="295518"/>
                  </a:cubicBezTo>
                  <a:cubicBezTo>
                    <a:pt x="251484" y="412365"/>
                    <a:pt x="372895" y="490378"/>
                    <a:pt x="522161" y="522969"/>
                  </a:cubicBezTo>
                  <a:cubicBezTo>
                    <a:pt x="528102" y="524261"/>
                    <a:pt x="534603" y="523142"/>
                    <a:pt x="541233" y="52792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F9EBF9-03C1-442C-9DF4-77ABF8AAC256}"/>
                </a:ext>
              </a:extLst>
            </p:cNvPr>
            <p:cNvSpPr/>
            <p:nvPr/>
          </p:nvSpPr>
          <p:spPr>
            <a:xfrm>
              <a:off x="9169334" y="3235168"/>
              <a:ext cx="988592" cy="968709"/>
            </a:xfrm>
            <a:custGeom>
              <a:avLst/>
              <a:gdLst>
                <a:gd name="connsiteX0" fmla="*/ 902184 w 988592"/>
                <a:gd name="connsiteY0" fmla="*/ 1 h 968709"/>
                <a:gd name="connsiteX1" fmla="*/ 988549 w 988592"/>
                <a:gd name="connsiteY1" fmla="*/ 85548 h 968709"/>
                <a:gd name="connsiteX2" fmla="*/ 988592 w 988592"/>
                <a:gd name="connsiteY2" fmla="*/ 879797 h 968709"/>
                <a:gd name="connsiteX3" fmla="*/ 899041 w 988592"/>
                <a:gd name="connsiteY3" fmla="*/ 968659 h 968709"/>
                <a:gd name="connsiteX4" fmla="*/ 88948 w 988592"/>
                <a:gd name="connsiteY4" fmla="*/ 968702 h 968709"/>
                <a:gd name="connsiteX5" fmla="*/ 0 w 988592"/>
                <a:gd name="connsiteY5" fmla="*/ 880443 h 968709"/>
                <a:gd name="connsiteX6" fmla="*/ 259 w 988592"/>
                <a:gd name="connsiteY6" fmla="*/ 87443 h 968709"/>
                <a:gd name="connsiteX7" fmla="*/ 87054 w 988592"/>
                <a:gd name="connsiteY7" fmla="*/ 302 h 968709"/>
                <a:gd name="connsiteX8" fmla="*/ 902184 w 988592"/>
                <a:gd name="connsiteY8" fmla="*/ 1 h 9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592" h="968709">
                  <a:moveTo>
                    <a:pt x="902184" y="1"/>
                  </a:moveTo>
                  <a:cubicBezTo>
                    <a:pt x="946314" y="-257"/>
                    <a:pt x="988635" y="40773"/>
                    <a:pt x="988549" y="85548"/>
                  </a:cubicBezTo>
                  <a:cubicBezTo>
                    <a:pt x="987903" y="350283"/>
                    <a:pt x="987860" y="615062"/>
                    <a:pt x="988592" y="879797"/>
                  </a:cubicBezTo>
                  <a:cubicBezTo>
                    <a:pt x="988721" y="928662"/>
                    <a:pt x="949499" y="968702"/>
                    <a:pt x="899041" y="968659"/>
                  </a:cubicBezTo>
                  <a:cubicBezTo>
                    <a:pt x="654024" y="968616"/>
                    <a:pt x="113962" y="968358"/>
                    <a:pt x="88948" y="968702"/>
                  </a:cubicBezTo>
                  <a:cubicBezTo>
                    <a:pt x="41418" y="969348"/>
                    <a:pt x="-86" y="929610"/>
                    <a:pt x="0" y="880443"/>
                  </a:cubicBezTo>
                  <a:cubicBezTo>
                    <a:pt x="560" y="616095"/>
                    <a:pt x="259" y="351790"/>
                    <a:pt x="259" y="87443"/>
                  </a:cubicBezTo>
                  <a:cubicBezTo>
                    <a:pt x="259" y="38362"/>
                    <a:pt x="38146" y="302"/>
                    <a:pt x="87054" y="302"/>
                  </a:cubicBezTo>
                  <a:cubicBezTo>
                    <a:pt x="222974" y="260"/>
                    <a:pt x="766350" y="819"/>
                    <a:pt x="902184" y="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E90755-5079-4EC8-BD04-8079E3BA480D}"/>
                </a:ext>
              </a:extLst>
            </p:cNvPr>
            <p:cNvSpPr/>
            <p:nvPr/>
          </p:nvSpPr>
          <p:spPr>
            <a:xfrm>
              <a:off x="9414753" y="2649902"/>
              <a:ext cx="510297" cy="152425"/>
            </a:xfrm>
            <a:custGeom>
              <a:avLst/>
              <a:gdLst>
                <a:gd name="connsiteX0" fmla="*/ 254861 w 510297"/>
                <a:gd name="connsiteY0" fmla="*/ 43 h 152425"/>
                <a:gd name="connsiteX1" fmla="*/ 476026 w 510297"/>
                <a:gd name="connsiteY1" fmla="*/ 43 h 152425"/>
                <a:gd name="connsiteX2" fmla="*/ 509909 w 510297"/>
                <a:gd name="connsiteY2" fmla="*/ 32634 h 152425"/>
                <a:gd name="connsiteX3" fmla="*/ 509909 w 510297"/>
                <a:gd name="connsiteY3" fmla="*/ 120119 h 152425"/>
                <a:gd name="connsiteX4" fmla="*/ 483475 w 510297"/>
                <a:gd name="connsiteY4" fmla="*/ 150988 h 152425"/>
                <a:gd name="connsiteX5" fmla="*/ 469913 w 510297"/>
                <a:gd name="connsiteY5" fmla="*/ 152366 h 152425"/>
                <a:gd name="connsiteX6" fmla="*/ 40111 w 510297"/>
                <a:gd name="connsiteY6" fmla="*/ 152323 h 152425"/>
                <a:gd name="connsiteX7" fmla="*/ 17938 w 510297"/>
                <a:gd name="connsiteY7" fmla="*/ 149654 h 152425"/>
                <a:gd name="connsiteX8" fmla="*/ 71 w 510297"/>
                <a:gd name="connsiteY8" fmla="*/ 122702 h 152425"/>
                <a:gd name="connsiteX9" fmla="*/ 28 w 510297"/>
                <a:gd name="connsiteY9" fmla="*/ 31429 h 152425"/>
                <a:gd name="connsiteX10" fmla="*/ 31242 w 510297"/>
                <a:gd name="connsiteY10" fmla="*/ 0 h 152425"/>
                <a:gd name="connsiteX11" fmla="*/ 254861 w 510297"/>
                <a:gd name="connsiteY11" fmla="*/ 43 h 1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97" h="152425">
                  <a:moveTo>
                    <a:pt x="254861" y="43"/>
                  </a:moveTo>
                  <a:cubicBezTo>
                    <a:pt x="328568" y="43"/>
                    <a:pt x="402276" y="43"/>
                    <a:pt x="476026" y="43"/>
                  </a:cubicBezTo>
                  <a:cubicBezTo>
                    <a:pt x="497295" y="43"/>
                    <a:pt x="509522" y="11237"/>
                    <a:pt x="509909" y="32634"/>
                  </a:cubicBezTo>
                  <a:cubicBezTo>
                    <a:pt x="510469" y="61782"/>
                    <a:pt x="510383" y="90972"/>
                    <a:pt x="509909" y="120119"/>
                  </a:cubicBezTo>
                  <a:cubicBezTo>
                    <a:pt x="509608" y="138029"/>
                    <a:pt x="501256" y="147243"/>
                    <a:pt x="483475" y="150988"/>
                  </a:cubicBezTo>
                  <a:cubicBezTo>
                    <a:pt x="479040" y="151935"/>
                    <a:pt x="474433" y="152366"/>
                    <a:pt x="469913" y="152366"/>
                  </a:cubicBezTo>
                  <a:cubicBezTo>
                    <a:pt x="326631" y="152452"/>
                    <a:pt x="183392" y="152452"/>
                    <a:pt x="40111" y="152323"/>
                  </a:cubicBezTo>
                  <a:cubicBezTo>
                    <a:pt x="32706" y="152323"/>
                    <a:pt x="25171" y="151290"/>
                    <a:pt x="17938" y="149654"/>
                  </a:cubicBezTo>
                  <a:cubicBezTo>
                    <a:pt x="7089" y="147243"/>
                    <a:pt x="114" y="136393"/>
                    <a:pt x="71" y="122702"/>
                  </a:cubicBezTo>
                  <a:cubicBezTo>
                    <a:pt x="-58" y="92263"/>
                    <a:pt x="28" y="61868"/>
                    <a:pt x="28" y="31429"/>
                  </a:cubicBezTo>
                  <a:cubicBezTo>
                    <a:pt x="28" y="10290"/>
                    <a:pt x="10103" y="0"/>
                    <a:pt x="31242" y="0"/>
                  </a:cubicBezTo>
                  <a:cubicBezTo>
                    <a:pt x="105767" y="0"/>
                    <a:pt x="180336" y="43"/>
                    <a:pt x="254861" y="43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F34B3B-AAC9-4D91-98CC-4E918CE18340}"/>
                </a:ext>
              </a:extLst>
            </p:cNvPr>
            <p:cNvSpPr/>
            <p:nvPr/>
          </p:nvSpPr>
          <p:spPr>
            <a:xfrm>
              <a:off x="9747412" y="2347365"/>
              <a:ext cx="170017" cy="170148"/>
            </a:xfrm>
            <a:custGeom>
              <a:avLst/>
              <a:gdLst>
                <a:gd name="connsiteX0" fmla="*/ 84169 w 170017"/>
                <a:gd name="connsiteY0" fmla="*/ 170148 h 170148"/>
                <a:gd name="connsiteX1" fmla="*/ 0 w 170017"/>
                <a:gd name="connsiteY1" fmla="*/ 84257 h 170148"/>
                <a:gd name="connsiteX2" fmla="*/ 85547 w 170017"/>
                <a:gd name="connsiteY2" fmla="*/ 1 h 170148"/>
                <a:gd name="connsiteX3" fmla="*/ 170018 w 170017"/>
                <a:gd name="connsiteY3" fmla="*/ 85548 h 170148"/>
                <a:gd name="connsiteX4" fmla="*/ 84169 w 170017"/>
                <a:gd name="connsiteY4" fmla="*/ 170148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7" h="170148">
                  <a:moveTo>
                    <a:pt x="84169" y="170148"/>
                  </a:moveTo>
                  <a:cubicBezTo>
                    <a:pt x="36036" y="170062"/>
                    <a:pt x="-86" y="133165"/>
                    <a:pt x="0" y="84257"/>
                  </a:cubicBezTo>
                  <a:cubicBezTo>
                    <a:pt x="86" y="38060"/>
                    <a:pt x="39007" y="-257"/>
                    <a:pt x="85547" y="1"/>
                  </a:cubicBezTo>
                  <a:cubicBezTo>
                    <a:pt x="131873" y="260"/>
                    <a:pt x="170061" y="38922"/>
                    <a:pt x="170018" y="85548"/>
                  </a:cubicBezTo>
                  <a:cubicBezTo>
                    <a:pt x="169975" y="133295"/>
                    <a:pt x="132518" y="170234"/>
                    <a:pt x="84169" y="170148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59D237-393F-4F8B-9D68-17A1177AFA9D}"/>
                </a:ext>
              </a:extLst>
            </p:cNvPr>
            <p:cNvSpPr/>
            <p:nvPr/>
          </p:nvSpPr>
          <p:spPr>
            <a:xfrm>
              <a:off x="9421380" y="2348137"/>
              <a:ext cx="170136" cy="169707"/>
            </a:xfrm>
            <a:custGeom>
              <a:avLst/>
              <a:gdLst>
                <a:gd name="connsiteX0" fmla="*/ 83641 w 170136"/>
                <a:gd name="connsiteY0" fmla="*/ 169505 h 169707"/>
                <a:gd name="connsiteX1" fmla="*/ 32 w 170136"/>
                <a:gd name="connsiteY1" fmla="*/ 83915 h 169707"/>
                <a:gd name="connsiteX2" fmla="*/ 84675 w 170136"/>
                <a:gd name="connsiteY2" fmla="*/ 3 h 169707"/>
                <a:gd name="connsiteX3" fmla="*/ 170136 w 170136"/>
                <a:gd name="connsiteY3" fmla="*/ 85637 h 169707"/>
                <a:gd name="connsiteX4" fmla="*/ 83641 w 170136"/>
                <a:gd name="connsiteY4" fmla="*/ 169505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6" h="169707">
                  <a:moveTo>
                    <a:pt x="83641" y="169505"/>
                  </a:moveTo>
                  <a:cubicBezTo>
                    <a:pt x="42396" y="172992"/>
                    <a:pt x="-1346" y="130972"/>
                    <a:pt x="32" y="83915"/>
                  </a:cubicBezTo>
                  <a:cubicBezTo>
                    <a:pt x="1323" y="39354"/>
                    <a:pt x="35766" y="-427"/>
                    <a:pt x="84675" y="3"/>
                  </a:cubicBezTo>
                  <a:cubicBezTo>
                    <a:pt x="136726" y="477"/>
                    <a:pt x="170265" y="38020"/>
                    <a:pt x="170136" y="85637"/>
                  </a:cubicBezTo>
                  <a:cubicBezTo>
                    <a:pt x="170049" y="136612"/>
                    <a:pt x="128159" y="172518"/>
                    <a:pt x="83641" y="169505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FD39-5655-4C22-A8BC-DA33C3921823}"/>
                </a:ext>
              </a:extLst>
            </p:cNvPr>
            <p:cNvSpPr/>
            <p:nvPr/>
          </p:nvSpPr>
          <p:spPr>
            <a:xfrm>
              <a:off x="9734410" y="5609256"/>
              <a:ext cx="392820" cy="391366"/>
            </a:xfrm>
            <a:custGeom>
              <a:avLst/>
              <a:gdLst>
                <a:gd name="connsiteX0" fmla="*/ 196711 w 392820"/>
                <a:gd name="connsiteY0" fmla="*/ 391232 h 391366"/>
                <a:gd name="connsiteX1" fmla="*/ 0 w 392820"/>
                <a:gd name="connsiteY1" fmla="*/ 195683 h 391366"/>
                <a:gd name="connsiteX2" fmla="*/ 197314 w 392820"/>
                <a:gd name="connsiteY2" fmla="*/ 6 h 391366"/>
                <a:gd name="connsiteX3" fmla="*/ 392819 w 392820"/>
                <a:gd name="connsiteY3" fmla="*/ 196501 h 391366"/>
                <a:gd name="connsiteX4" fmla="*/ 196711 w 392820"/>
                <a:gd name="connsiteY4" fmla="*/ 391232 h 39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20" h="391366">
                  <a:moveTo>
                    <a:pt x="196711" y="391232"/>
                  </a:moveTo>
                  <a:cubicBezTo>
                    <a:pt x="92091" y="395365"/>
                    <a:pt x="-172" y="304049"/>
                    <a:pt x="0" y="195683"/>
                  </a:cubicBezTo>
                  <a:cubicBezTo>
                    <a:pt x="172" y="89427"/>
                    <a:pt x="90714" y="-813"/>
                    <a:pt x="197314" y="6"/>
                  </a:cubicBezTo>
                  <a:cubicBezTo>
                    <a:pt x="303010" y="824"/>
                    <a:pt x="393207" y="89126"/>
                    <a:pt x="392819" y="196501"/>
                  </a:cubicBezTo>
                  <a:cubicBezTo>
                    <a:pt x="392432" y="303403"/>
                    <a:pt x="304302" y="394504"/>
                    <a:pt x="196711" y="39123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9A8908-DB24-451E-8B3C-C06956B09F9C}"/>
                </a:ext>
              </a:extLst>
            </p:cNvPr>
            <p:cNvSpPr/>
            <p:nvPr/>
          </p:nvSpPr>
          <p:spPr>
            <a:xfrm>
              <a:off x="9197087" y="5610596"/>
              <a:ext cx="392495" cy="392385"/>
            </a:xfrm>
            <a:custGeom>
              <a:avLst/>
              <a:gdLst>
                <a:gd name="connsiteX0" fmla="*/ 195909 w 392495"/>
                <a:gd name="connsiteY0" fmla="*/ 392346 h 392385"/>
                <a:gd name="connsiteX1" fmla="*/ 16 w 392495"/>
                <a:gd name="connsiteY1" fmla="*/ 194300 h 392385"/>
                <a:gd name="connsiteX2" fmla="*/ 195134 w 392495"/>
                <a:gd name="connsiteY2" fmla="*/ 0 h 392385"/>
                <a:gd name="connsiteX3" fmla="*/ 392491 w 392495"/>
                <a:gd name="connsiteY3" fmla="*/ 199725 h 392385"/>
                <a:gd name="connsiteX4" fmla="*/ 195909 w 392495"/>
                <a:gd name="connsiteY4" fmla="*/ 392346 h 3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95" h="392385">
                  <a:moveTo>
                    <a:pt x="195909" y="392346"/>
                  </a:moveTo>
                  <a:cubicBezTo>
                    <a:pt x="89438" y="393595"/>
                    <a:pt x="-1404" y="304431"/>
                    <a:pt x="16" y="194300"/>
                  </a:cubicBezTo>
                  <a:cubicBezTo>
                    <a:pt x="1437" y="86366"/>
                    <a:pt x="88491" y="216"/>
                    <a:pt x="195134" y="0"/>
                  </a:cubicBezTo>
                  <a:cubicBezTo>
                    <a:pt x="305911" y="-215"/>
                    <a:pt x="393180" y="87356"/>
                    <a:pt x="392491" y="199725"/>
                  </a:cubicBezTo>
                  <a:cubicBezTo>
                    <a:pt x="391845" y="304474"/>
                    <a:pt x="302165" y="394542"/>
                    <a:pt x="195909" y="39234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C69D1B-2ACA-44C2-80D8-08B27075E233}"/>
                </a:ext>
              </a:extLst>
            </p:cNvPr>
            <p:cNvSpPr/>
            <p:nvPr/>
          </p:nvSpPr>
          <p:spPr>
            <a:xfrm>
              <a:off x="9182466" y="3248311"/>
              <a:ext cx="962576" cy="942007"/>
            </a:xfrm>
            <a:custGeom>
              <a:avLst/>
              <a:gdLst>
                <a:gd name="connsiteX0" fmla="*/ 83567 w 962576"/>
                <a:gd name="connsiteY0" fmla="*/ 941997 h 942007"/>
                <a:gd name="connsiteX1" fmla="*/ 0 w 962576"/>
                <a:gd name="connsiteY1" fmla="*/ 858646 h 942007"/>
                <a:gd name="connsiteX2" fmla="*/ 0 w 962576"/>
                <a:gd name="connsiteY2" fmla="*/ 80671 h 942007"/>
                <a:gd name="connsiteX3" fmla="*/ 80165 w 962576"/>
                <a:gd name="connsiteY3" fmla="*/ 32 h 942007"/>
                <a:gd name="connsiteX4" fmla="*/ 882724 w 962576"/>
                <a:gd name="connsiteY4" fmla="*/ 32 h 942007"/>
                <a:gd name="connsiteX5" fmla="*/ 962545 w 962576"/>
                <a:gd name="connsiteY5" fmla="*/ 79767 h 942007"/>
                <a:gd name="connsiteX6" fmla="*/ 962545 w 962576"/>
                <a:gd name="connsiteY6" fmla="*/ 861487 h 942007"/>
                <a:gd name="connsiteX7" fmla="*/ 882379 w 962576"/>
                <a:gd name="connsiteY7" fmla="*/ 941954 h 942007"/>
                <a:gd name="connsiteX8" fmla="*/ 83567 w 962576"/>
                <a:gd name="connsiteY8" fmla="*/ 941997 h 9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576" h="942007">
                  <a:moveTo>
                    <a:pt x="83567" y="941997"/>
                  </a:moveTo>
                  <a:cubicBezTo>
                    <a:pt x="29707" y="941997"/>
                    <a:pt x="0" y="912333"/>
                    <a:pt x="0" y="858646"/>
                  </a:cubicBezTo>
                  <a:cubicBezTo>
                    <a:pt x="0" y="599335"/>
                    <a:pt x="0" y="339982"/>
                    <a:pt x="0" y="80671"/>
                  </a:cubicBezTo>
                  <a:cubicBezTo>
                    <a:pt x="0" y="31375"/>
                    <a:pt x="31041" y="32"/>
                    <a:pt x="80165" y="32"/>
                  </a:cubicBezTo>
                  <a:cubicBezTo>
                    <a:pt x="347699" y="-11"/>
                    <a:pt x="615190" y="-11"/>
                    <a:pt x="882724" y="32"/>
                  </a:cubicBezTo>
                  <a:cubicBezTo>
                    <a:pt x="931202" y="32"/>
                    <a:pt x="962545" y="31375"/>
                    <a:pt x="962545" y="79767"/>
                  </a:cubicBezTo>
                  <a:cubicBezTo>
                    <a:pt x="962587" y="340326"/>
                    <a:pt x="962587" y="600928"/>
                    <a:pt x="962545" y="861487"/>
                  </a:cubicBezTo>
                  <a:cubicBezTo>
                    <a:pt x="962545" y="910999"/>
                    <a:pt x="931718" y="941954"/>
                    <a:pt x="882379" y="941954"/>
                  </a:cubicBezTo>
                  <a:cubicBezTo>
                    <a:pt x="748225" y="942040"/>
                    <a:pt x="215654" y="941997"/>
                    <a:pt x="83567" y="941997"/>
                  </a:cubicBezTo>
                  <a:close/>
                </a:path>
              </a:pathLst>
            </a:custGeom>
            <a:solidFill>
              <a:schemeClr val="accent2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7EDC3E-EE7E-4515-9519-63A3245F6D7B}"/>
                </a:ext>
              </a:extLst>
            </p:cNvPr>
            <p:cNvSpPr/>
            <p:nvPr/>
          </p:nvSpPr>
          <p:spPr>
            <a:xfrm>
              <a:off x="9427325" y="2662969"/>
              <a:ext cx="483420" cy="124962"/>
            </a:xfrm>
            <a:custGeom>
              <a:avLst/>
              <a:gdLst>
                <a:gd name="connsiteX0" fmla="*/ 242117 w 483420"/>
                <a:gd name="connsiteY0" fmla="*/ 124962 h 124962"/>
                <a:gd name="connsiteX1" fmla="*/ 22071 w 483420"/>
                <a:gd name="connsiteY1" fmla="*/ 124962 h 124962"/>
                <a:gd name="connsiteX2" fmla="*/ 28 w 483420"/>
                <a:gd name="connsiteY2" fmla="*/ 103134 h 124962"/>
                <a:gd name="connsiteX3" fmla="*/ 71 w 483420"/>
                <a:gd name="connsiteY3" fmla="*/ 19309 h 124962"/>
                <a:gd name="connsiteX4" fmla="*/ 18713 w 483420"/>
                <a:gd name="connsiteY4" fmla="*/ 65 h 124962"/>
                <a:gd name="connsiteX5" fmla="*/ 465048 w 483420"/>
                <a:gd name="connsiteY5" fmla="*/ 65 h 124962"/>
                <a:gd name="connsiteX6" fmla="*/ 483259 w 483420"/>
                <a:gd name="connsiteY6" fmla="*/ 18405 h 124962"/>
                <a:gd name="connsiteX7" fmla="*/ 483259 w 483420"/>
                <a:gd name="connsiteY7" fmla="*/ 105976 h 124962"/>
                <a:gd name="connsiteX8" fmla="*/ 463369 w 483420"/>
                <a:gd name="connsiteY8" fmla="*/ 124876 h 124962"/>
                <a:gd name="connsiteX9" fmla="*/ 242117 w 483420"/>
                <a:gd name="connsiteY9" fmla="*/ 124962 h 1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420" h="124962">
                  <a:moveTo>
                    <a:pt x="242117" y="124962"/>
                  </a:moveTo>
                  <a:cubicBezTo>
                    <a:pt x="168754" y="124962"/>
                    <a:pt x="95434" y="124962"/>
                    <a:pt x="22071" y="124962"/>
                  </a:cubicBezTo>
                  <a:cubicBezTo>
                    <a:pt x="3989" y="124962"/>
                    <a:pt x="71" y="121045"/>
                    <a:pt x="28" y="103134"/>
                  </a:cubicBezTo>
                  <a:cubicBezTo>
                    <a:pt x="28" y="75193"/>
                    <a:pt x="-58" y="47251"/>
                    <a:pt x="71" y="19309"/>
                  </a:cubicBezTo>
                  <a:cubicBezTo>
                    <a:pt x="114" y="5575"/>
                    <a:pt x="5238" y="108"/>
                    <a:pt x="18713" y="65"/>
                  </a:cubicBezTo>
                  <a:cubicBezTo>
                    <a:pt x="167506" y="-22"/>
                    <a:pt x="316255" y="-22"/>
                    <a:pt x="465048" y="65"/>
                  </a:cubicBezTo>
                  <a:cubicBezTo>
                    <a:pt x="478007" y="65"/>
                    <a:pt x="483173" y="5317"/>
                    <a:pt x="483259" y="18405"/>
                  </a:cubicBezTo>
                  <a:cubicBezTo>
                    <a:pt x="483475" y="47596"/>
                    <a:pt x="483475" y="76786"/>
                    <a:pt x="483259" y="105976"/>
                  </a:cubicBezTo>
                  <a:cubicBezTo>
                    <a:pt x="483173" y="120528"/>
                    <a:pt x="478480" y="124876"/>
                    <a:pt x="463369" y="124876"/>
                  </a:cubicBezTo>
                  <a:cubicBezTo>
                    <a:pt x="389661" y="124962"/>
                    <a:pt x="315868" y="124962"/>
                    <a:pt x="242117" y="12496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F6EF3-B771-4466-A1D0-69A28C3B36C6}"/>
                </a:ext>
              </a:extLst>
            </p:cNvPr>
            <p:cNvSpPr/>
            <p:nvPr/>
          </p:nvSpPr>
          <p:spPr>
            <a:xfrm>
              <a:off x="9760152" y="2361229"/>
              <a:ext cx="144240" cy="143454"/>
            </a:xfrm>
            <a:custGeom>
              <a:avLst/>
              <a:gdLst>
                <a:gd name="connsiteX0" fmla="*/ 72161 w 144240"/>
                <a:gd name="connsiteY0" fmla="*/ 143454 h 143454"/>
                <a:gd name="connsiteX1" fmla="*/ 3 w 144240"/>
                <a:gd name="connsiteY1" fmla="*/ 72373 h 143454"/>
                <a:gd name="connsiteX2" fmla="*/ 71989 w 144240"/>
                <a:gd name="connsiteY2" fmla="*/ 0 h 143454"/>
                <a:gd name="connsiteX3" fmla="*/ 144232 w 144240"/>
                <a:gd name="connsiteY3" fmla="*/ 72201 h 143454"/>
                <a:gd name="connsiteX4" fmla="*/ 72161 w 144240"/>
                <a:gd name="connsiteY4" fmla="*/ 143454 h 1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40" h="143454">
                  <a:moveTo>
                    <a:pt x="72161" y="143454"/>
                  </a:moveTo>
                  <a:cubicBezTo>
                    <a:pt x="33155" y="143497"/>
                    <a:pt x="391" y="111250"/>
                    <a:pt x="3" y="72373"/>
                  </a:cubicBezTo>
                  <a:cubicBezTo>
                    <a:pt x="-384" y="32764"/>
                    <a:pt x="32078" y="86"/>
                    <a:pt x="71989" y="0"/>
                  </a:cubicBezTo>
                  <a:cubicBezTo>
                    <a:pt x="111813" y="-86"/>
                    <a:pt x="144835" y="32936"/>
                    <a:pt x="144232" y="72201"/>
                  </a:cubicBezTo>
                  <a:cubicBezTo>
                    <a:pt x="143586" y="111422"/>
                    <a:pt x="111253" y="143411"/>
                    <a:pt x="72161" y="143454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791E68-4142-491D-9001-63A62454057F}"/>
                </a:ext>
              </a:extLst>
            </p:cNvPr>
            <p:cNvSpPr/>
            <p:nvPr/>
          </p:nvSpPr>
          <p:spPr>
            <a:xfrm>
              <a:off x="9434585" y="2361702"/>
              <a:ext cx="143455" cy="143240"/>
            </a:xfrm>
            <a:custGeom>
              <a:avLst/>
              <a:gdLst>
                <a:gd name="connsiteX0" fmla="*/ 143455 w 143455"/>
                <a:gd name="connsiteY0" fmla="*/ 72158 h 143240"/>
                <a:gd name="connsiteX1" fmla="*/ 70608 w 143455"/>
                <a:gd name="connsiteY1" fmla="*/ 143239 h 143240"/>
                <a:gd name="connsiteX2" fmla="*/ 1 w 143455"/>
                <a:gd name="connsiteY2" fmla="*/ 71124 h 143240"/>
                <a:gd name="connsiteX3" fmla="*/ 71641 w 143455"/>
                <a:gd name="connsiteY3" fmla="*/ 0 h 143240"/>
                <a:gd name="connsiteX4" fmla="*/ 143455 w 143455"/>
                <a:gd name="connsiteY4" fmla="*/ 72158 h 1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55" h="143240">
                  <a:moveTo>
                    <a:pt x="143455" y="72158"/>
                  </a:moveTo>
                  <a:cubicBezTo>
                    <a:pt x="143282" y="112111"/>
                    <a:pt x="111078" y="143497"/>
                    <a:pt x="70608" y="143239"/>
                  </a:cubicBezTo>
                  <a:cubicBezTo>
                    <a:pt x="31473" y="142980"/>
                    <a:pt x="-172" y="110690"/>
                    <a:pt x="1" y="71124"/>
                  </a:cubicBezTo>
                  <a:cubicBezTo>
                    <a:pt x="173" y="31817"/>
                    <a:pt x="32334" y="-86"/>
                    <a:pt x="71641" y="0"/>
                  </a:cubicBezTo>
                  <a:cubicBezTo>
                    <a:pt x="111767" y="43"/>
                    <a:pt x="143627" y="32075"/>
                    <a:pt x="143455" y="72158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588EC-6473-46F5-9327-4456CF6504C4}"/>
                </a:ext>
              </a:extLst>
            </p:cNvPr>
            <p:cNvSpPr/>
            <p:nvPr/>
          </p:nvSpPr>
          <p:spPr>
            <a:xfrm>
              <a:off x="9837392" y="5706992"/>
              <a:ext cx="194216" cy="193697"/>
            </a:xfrm>
            <a:custGeom>
              <a:avLst/>
              <a:gdLst>
                <a:gd name="connsiteX0" fmla="*/ 97000 w 194216"/>
                <a:gd name="connsiteY0" fmla="*/ 0 h 193697"/>
                <a:gd name="connsiteX1" fmla="*/ 194215 w 194216"/>
                <a:gd name="connsiteY1" fmla="*/ 96569 h 193697"/>
                <a:gd name="connsiteX2" fmla="*/ 97603 w 194216"/>
                <a:gd name="connsiteY2" fmla="*/ 193697 h 193697"/>
                <a:gd name="connsiteX3" fmla="*/ 1 w 194216"/>
                <a:gd name="connsiteY3" fmla="*/ 97818 h 193697"/>
                <a:gd name="connsiteX4" fmla="*/ 97000 w 194216"/>
                <a:gd name="connsiteY4" fmla="*/ 0 h 1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6" h="193697">
                  <a:moveTo>
                    <a:pt x="97000" y="0"/>
                  </a:moveTo>
                  <a:cubicBezTo>
                    <a:pt x="150516" y="-129"/>
                    <a:pt x="193871" y="42882"/>
                    <a:pt x="194215" y="96569"/>
                  </a:cubicBezTo>
                  <a:cubicBezTo>
                    <a:pt x="194559" y="149826"/>
                    <a:pt x="151119" y="193525"/>
                    <a:pt x="97603" y="193697"/>
                  </a:cubicBezTo>
                  <a:cubicBezTo>
                    <a:pt x="43614" y="193870"/>
                    <a:pt x="303" y="151333"/>
                    <a:pt x="1" y="97818"/>
                  </a:cubicBezTo>
                  <a:cubicBezTo>
                    <a:pt x="-257" y="43269"/>
                    <a:pt x="42452" y="173"/>
                    <a:pt x="970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D74FEF-F61B-42F6-A779-470BE8DB133C}"/>
                </a:ext>
              </a:extLst>
            </p:cNvPr>
            <p:cNvSpPr/>
            <p:nvPr/>
          </p:nvSpPr>
          <p:spPr>
            <a:xfrm>
              <a:off x="9299786" y="5708154"/>
              <a:ext cx="194473" cy="194516"/>
            </a:xfrm>
            <a:custGeom>
              <a:avLst/>
              <a:gdLst>
                <a:gd name="connsiteX0" fmla="*/ 96655 w 194473"/>
                <a:gd name="connsiteY0" fmla="*/ 194516 h 194516"/>
                <a:gd name="connsiteX1" fmla="*/ 0 w 194473"/>
                <a:gd name="connsiteY1" fmla="*/ 97172 h 194516"/>
                <a:gd name="connsiteX2" fmla="*/ 97086 w 194473"/>
                <a:gd name="connsiteY2" fmla="*/ 1 h 194516"/>
                <a:gd name="connsiteX3" fmla="*/ 194472 w 194473"/>
                <a:gd name="connsiteY3" fmla="*/ 96957 h 194516"/>
                <a:gd name="connsiteX4" fmla="*/ 96655 w 194473"/>
                <a:gd name="connsiteY4" fmla="*/ 194516 h 1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73" h="194516">
                  <a:moveTo>
                    <a:pt x="96655" y="194516"/>
                  </a:moveTo>
                  <a:cubicBezTo>
                    <a:pt x="43355" y="194344"/>
                    <a:pt x="-129" y="150558"/>
                    <a:pt x="0" y="97172"/>
                  </a:cubicBezTo>
                  <a:cubicBezTo>
                    <a:pt x="129" y="44001"/>
                    <a:pt x="43829" y="259"/>
                    <a:pt x="97086" y="1"/>
                  </a:cubicBezTo>
                  <a:cubicBezTo>
                    <a:pt x="149869" y="-214"/>
                    <a:pt x="194257" y="43915"/>
                    <a:pt x="194472" y="96957"/>
                  </a:cubicBezTo>
                  <a:cubicBezTo>
                    <a:pt x="194731" y="150688"/>
                    <a:pt x="150601" y="194645"/>
                    <a:pt x="96655" y="1945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AB21C6-94E4-472B-9079-009C7DB9D136}"/>
                </a:ext>
              </a:extLst>
            </p:cNvPr>
            <p:cNvSpPr/>
            <p:nvPr/>
          </p:nvSpPr>
          <p:spPr>
            <a:xfrm>
              <a:off x="9320909" y="3363921"/>
              <a:ext cx="681551" cy="394648"/>
            </a:xfrm>
            <a:custGeom>
              <a:avLst/>
              <a:gdLst>
                <a:gd name="connsiteX0" fmla="*/ 66405 w 681551"/>
                <a:gd name="connsiteY0" fmla="*/ 394606 h 394648"/>
                <a:gd name="connsiteX1" fmla="*/ 275 w 681551"/>
                <a:gd name="connsiteY1" fmla="*/ 329466 h 394648"/>
                <a:gd name="connsiteX2" fmla="*/ 275 w 681551"/>
                <a:gd name="connsiteY2" fmla="*/ 65592 h 394648"/>
                <a:gd name="connsiteX3" fmla="*/ 66362 w 681551"/>
                <a:gd name="connsiteY3" fmla="*/ 65 h 394648"/>
                <a:gd name="connsiteX4" fmla="*/ 615077 w 681551"/>
                <a:gd name="connsiteY4" fmla="*/ 65 h 394648"/>
                <a:gd name="connsiteX5" fmla="*/ 681551 w 681551"/>
                <a:gd name="connsiteY5" fmla="*/ 67443 h 394648"/>
                <a:gd name="connsiteX6" fmla="*/ 681551 w 681551"/>
                <a:gd name="connsiteY6" fmla="*/ 330069 h 394648"/>
                <a:gd name="connsiteX7" fmla="*/ 617574 w 681551"/>
                <a:gd name="connsiteY7" fmla="*/ 394563 h 394648"/>
                <a:gd name="connsiteX8" fmla="*/ 66405 w 681551"/>
                <a:gd name="connsiteY8" fmla="*/ 394606 h 39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551" h="394648">
                  <a:moveTo>
                    <a:pt x="66405" y="394606"/>
                  </a:moveTo>
                  <a:cubicBezTo>
                    <a:pt x="26451" y="394606"/>
                    <a:pt x="447" y="369506"/>
                    <a:pt x="275" y="329466"/>
                  </a:cubicBezTo>
                  <a:cubicBezTo>
                    <a:pt x="-70" y="241508"/>
                    <a:pt x="-113" y="153550"/>
                    <a:pt x="275" y="65592"/>
                  </a:cubicBezTo>
                  <a:cubicBezTo>
                    <a:pt x="447" y="25681"/>
                    <a:pt x="26623" y="108"/>
                    <a:pt x="66362" y="65"/>
                  </a:cubicBezTo>
                  <a:cubicBezTo>
                    <a:pt x="249252" y="-22"/>
                    <a:pt x="432143" y="-22"/>
                    <a:pt x="615077" y="65"/>
                  </a:cubicBezTo>
                  <a:cubicBezTo>
                    <a:pt x="656322" y="65"/>
                    <a:pt x="681551" y="25940"/>
                    <a:pt x="681551" y="67443"/>
                  </a:cubicBezTo>
                  <a:cubicBezTo>
                    <a:pt x="681551" y="154971"/>
                    <a:pt x="681551" y="242498"/>
                    <a:pt x="681551" y="330069"/>
                  </a:cubicBezTo>
                  <a:cubicBezTo>
                    <a:pt x="681551" y="368343"/>
                    <a:pt x="655676" y="394520"/>
                    <a:pt x="617574" y="394563"/>
                  </a:cubicBezTo>
                  <a:cubicBezTo>
                    <a:pt x="525526" y="394692"/>
                    <a:pt x="158065" y="394649"/>
                    <a:pt x="66405" y="3946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AF9177B-AB6E-47AF-9C49-DCD887ED2F28}"/>
                </a:ext>
              </a:extLst>
            </p:cNvPr>
            <p:cNvSpPr/>
            <p:nvPr/>
          </p:nvSpPr>
          <p:spPr>
            <a:xfrm>
              <a:off x="9239285" y="3838132"/>
              <a:ext cx="851037" cy="43139"/>
            </a:xfrm>
            <a:custGeom>
              <a:avLst/>
              <a:gdLst>
                <a:gd name="connsiteX0" fmla="*/ 13142 w 851037"/>
                <a:gd name="connsiteY0" fmla="*/ 43139 h 43139"/>
                <a:gd name="connsiteX1" fmla="*/ 10 w 851037"/>
                <a:gd name="connsiteY1" fmla="*/ 30223 h 43139"/>
                <a:gd name="connsiteX2" fmla="*/ 29674 w 851037"/>
                <a:gd name="connsiteY2" fmla="*/ 301 h 43139"/>
                <a:gd name="connsiteX3" fmla="*/ 835935 w 851037"/>
                <a:gd name="connsiteY3" fmla="*/ 0 h 43139"/>
                <a:gd name="connsiteX4" fmla="*/ 851004 w 851037"/>
                <a:gd name="connsiteY4" fmla="*/ 14896 h 43139"/>
                <a:gd name="connsiteX5" fmla="*/ 823148 w 851037"/>
                <a:gd name="connsiteY5" fmla="*/ 42924 h 43139"/>
                <a:gd name="connsiteX6" fmla="*/ 13142 w 851037"/>
                <a:gd name="connsiteY6" fmla="*/ 43139 h 4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1037" h="43139">
                  <a:moveTo>
                    <a:pt x="13142" y="43139"/>
                  </a:moveTo>
                  <a:cubicBezTo>
                    <a:pt x="2852" y="43183"/>
                    <a:pt x="-205" y="40728"/>
                    <a:pt x="10" y="30223"/>
                  </a:cubicBezTo>
                  <a:cubicBezTo>
                    <a:pt x="656" y="301"/>
                    <a:pt x="183" y="301"/>
                    <a:pt x="29674" y="301"/>
                  </a:cubicBezTo>
                  <a:cubicBezTo>
                    <a:pt x="298414" y="301"/>
                    <a:pt x="567196" y="387"/>
                    <a:pt x="835935" y="0"/>
                  </a:cubicBezTo>
                  <a:cubicBezTo>
                    <a:pt x="847861" y="0"/>
                    <a:pt x="851434" y="2626"/>
                    <a:pt x="851004" y="14896"/>
                  </a:cubicBezTo>
                  <a:cubicBezTo>
                    <a:pt x="850014" y="42881"/>
                    <a:pt x="850702" y="42924"/>
                    <a:pt x="823148" y="42924"/>
                  </a:cubicBezTo>
                  <a:cubicBezTo>
                    <a:pt x="690630" y="42881"/>
                    <a:pt x="150654" y="42795"/>
                    <a:pt x="13142" y="431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0A2D55-F061-433E-99DD-813F2B5B40F6}"/>
                </a:ext>
              </a:extLst>
            </p:cNvPr>
            <p:cNvSpPr/>
            <p:nvPr/>
          </p:nvSpPr>
          <p:spPr>
            <a:xfrm>
              <a:off x="9274941" y="3944302"/>
              <a:ext cx="779467" cy="128827"/>
            </a:xfrm>
            <a:custGeom>
              <a:avLst/>
              <a:gdLst>
                <a:gd name="connsiteX0" fmla="*/ 717359 w 779467"/>
                <a:gd name="connsiteY0" fmla="*/ 172 h 128827"/>
                <a:gd name="connsiteX1" fmla="*/ 779442 w 779467"/>
                <a:gd name="connsiteY1" fmla="*/ 65613 h 128827"/>
                <a:gd name="connsiteX2" fmla="*/ 713570 w 779467"/>
                <a:gd name="connsiteY2" fmla="*/ 128729 h 128827"/>
                <a:gd name="connsiteX3" fmla="*/ 651013 w 779467"/>
                <a:gd name="connsiteY3" fmla="*/ 62470 h 128827"/>
                <a:gd name="connsiteX4" fmla="*/ 717359 w 779467"/>
                <a:gd name="connsiteY4" fmla="*/ 172 h 128827"/>
                <a:gd name="connsiteX5" fmla="*/ 389980 w 779467"/>
                <a:gd name="connsiteY5" fmla="*/ 129 h 128827"/>
                <a:gd name="connsiteX6" fmla="*/ 454862 w 779467"/>
                <a:gd name="connsiteY6" fmla="*/ 64063 h 128827"/>
                <a:gd name="connsiteX7" fmla="*/ 390626 w 779467"/>
                <a:gd name="connsiteY7" fmla="*/ 128816 h 128827"/>
                <a:gd name="connsiteX8" fmla="*/ 326907 w 779467"/>
                <a:gd name="connsiteY8" fmla="*/ 64063 h 128827"/>
                <a:gd name="connsiteX9" fmla="*/ 389980 w 779467"/>
                <a:gd name="connsiteY9" fmla="*/ 129 h 128827"/>
                <a:gd name="connsiteX10" fmla="*/ 225689 w 779467"/>
                <a:gd name="connsiteY10" fmla="*/ 43 h 128827"/>
                <a:gd name="connsiteX11" fmla="*/ 289839 w 779467"/>
                <a:gd name="connsiteY11" fmla="*/ 63417 h 128827"/>
                <a:gd name="connsiteX12" fmla="*/ 226335 w 779467"/>
                <a:gd name="connsiteY12" fmla="*/ 128816 h 128827"/>
                <a:gd name="connsiteX13" fmla="*/ 161712 w 779467"/>
                <a:gd name="connsiteY13" fmla="*/ 64666 h 128827"/>
                <a:gd name="connsiteX14" fmla="*/ 225689 w 779467"/>
                <a:gd name="connsiteY14" fmla="*/ 43 h 128827"/>
                <a:gd name="connsiteX15" fmla="*/ 64023 w 779467"/>
                <a:gd name="connsiteY15" fmla="*/ 42 h 128827"/>
                <a:gd name="connsiteX16" fmla="*/ 128087 w 779467"/>
                <a:gd name="connsiteY16" fmla="*/ 64493 h 128827"/>
                <a:gd name="connsiteX17" fmla="*/ 63765 w 779467"/>
                <a:gd name="connsiteY17" fmla="*/ 128815 h 128827"/>
                <a:gd name="connsiteX18" fmla="*/ 3 w 779467"/>
                <a:gd name="connsiteY18" fmla="*/ 63589 h 128827"/>
                <a:gd name="connsiteX19" fmla="*/ 64023 w 779467"/>
                <a:gd name="connsiteY19" fmla="*/ 42 h 128827"/>
                <a:gd name="connsiteX20" fmla="*/ 553670 w 779467"/>
                <a:gd name="connsiteY20" fmla="*/ 0 h 128827"/>
                <a:gd name="connsiteX21" fmla="*/ 617647 w 779467"/>
                <a:gd name="connsiteY21" fmla="*/ 64623 h 128827"/>
                <a:gd name="connsiteX22" fmla="*/ 553153 w 779467"/>
                <a:gd name="connsiteY22" fmla="*/ 128816 h 128827"/>
                <a:gd name="connsiteX23" fmla="*/ 489692 w 779467"/>
                <a:gd name="connsiteY23" fmla="*/ 64709 h 128827"/>
                <a:gd name="connsiteX24" fmla="*/ 553670 w 779467"/>
                <a:gd name="connsiteY24" fmla="*/ 0 h 1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467" h="128827">
                  <a:moveTo>
                    <a:pt x="717359" y="172"/>
                  </a:moveTo>
                  <a:cubicBezTo>
                    <a:pt x="752792" y="1937"/>
                    <a:pt x="780432" y="31127"/>
                    <a:pt x="779442" y="65613"/>
                  </a:cubicBezTo>
                  <a:cubicBezTo>
                    <a:pt x="778408" y="101089"/>
                    <a:pt x="748056" y="130150"/>
                    <a:pt x="713570" y="128729"/>
                  </a:cubicBezTo>
                  <a:cubicBezTo>
                    <a:pt x="677793" y="127309"/>
                    <a:pt x="649636" y="97473"/>
                    <a:pt x="651013" y="62470"/>
                  </a:cubicBezTo>
                  <a:cubicBezTo>
                    <a:pt x="652434" y="26607"/>
                    <a:pt x="682442" y="-1550"/>
                    <a:pt x="717359" y="172"/>
                  </a:cubicBezTo>
                  <a:close/>
                  <a:moveTo>
                    <a:pt x="389980" y="129"/>
                  </a:moveTo>
                  <a:cubicBezTo>
                    <a:pt x="425284" y="-215"/>
                    <a:pt x="454690" y="28803"/>
                    <a:pt x="454862" y="64063"/>
                  </a:cubicBezTo>
                  <a:cubicBezTo>
                    <a:pt x="454991" y="99195"/>
                    <a:pt x="425801" y="128643"/>
                    <a:pt x="390626" y="128816"/>
                  </a:cubicBezTo>
                  <a:cubicBezTo>
                    <a:pt x="355322" y="128988"/>
                    <a:pt x="326821" y="100013"/>
                    <a:pt x="326907" y="64063"/>
                  </a:cubicBezTo>
                  <a:cubicBezTo>
                    <a:pt x="326993" y="28587"/>
                    <a:pt x="354763" y="430"/>
                    <a:pt x="389980" y="129"/>
                  </a:cubicBezTo>
                  <a:close/>
                  <a:moveTo>
                    <a:pt x="225689" y="43"/>
                  </a:moveTo>
                  <a:cubicBezTo>
                    <a:pt x="260563" y="86"/>
                    <a:pt x="289408" y="28587"/>
                    <a:pt x="289839" y="63417"/>
                  </a:cubicBezTo>
                  <a:cubicBezTo>
                    <a:pt x="290270" y="98764"/>
                    <a:pt x="261811" y="128084"/>
                    <a:pt x="226335" y="128816"/>
                  </a:cubicBezTo>
                  <a:cubicBezTo>
                    <a:pt x="191462" y="129505"/>
                    <a:pt x="161884" y="100142"/>
                    <a:pt x="161712" y="64666"/>
                  </a:cubicBezTo>
                  <a:cubicBezTo>
                    <a:pt x="161497" y="29061"/>
                    <a:pt x="190300" y="0"/>
                    <a:pt x="225689" y="43"/>
                  </a:cubicBezTo>
                  <a:close/>
                  <a:moveTo>
                    <a:pt x="64023" y="42"/>
                  </a:moveTo>
                  <a:cubicBezTo>
                    <a:pt x="99370" y="-259"/>
                    <a:pt x="128173" y="28673"/>
                    <a:pt x="128087" y="64493"/>
                  </a:cubicBezTo>
                  <a:cubicBezTo>
                    <a:pt x="128001" y="100270"/>
                    <a:pt x="98983" y="129288"/>
                    <a:pt x="63765" y="128815"/>
                  </a:cubicBezTo>
                  <a:cubicBezTo>
                    <a:pt x="28504" y="128384"/>
                    <a:pt x="-385" y="98807"/>
                    <a:pt x="3" y="63589"/>
                  </a:cubicBezTo>
                  <a:cubicBezTo>
                    <a:pt x="390" y="28802"/>
                    <a:pt x="29064" y="387"/>
                    <a:pt x="64023" y="42"/>
                  </a:cubicBezTo>
                  <a:close/>
                  <a:moveTo>
                    <a:pt x="553670" y="0"/>
                  </a:moveTo>
                  <a:cubicBezTo>
                    <a:pt x="589060" y="0"/>
                    <a:pt x="617733" y="28975"/>
                    <a:pt x="617647" y="64623"/>
                  </a:cubicBezTo>
                  <a:cubicBezTo>
                    <a:pt x="617561" y="100013"/>
                    <a:pt x="588026" y="129418"/>
                    <a:pt x="553153" y="128816"/>
                  </a:cubicBezTo>
                  <a:cubicBezTo>
                    <a:pt x="518194" y="128256"/>
                    <a:pt x="489865" y="99582"/>
                    <a:pt x="489692" y="64709"/>
                  </a:cubicBezTo>
                  <a:cubicBezTo>
                    <a:pt x="489563" y="29190"/>
                    <a:pt x="518409" y="0"/>
                    <a:pt x="55367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CCD57E-4F25-479B-8DF4-8FB1EB95B31F}"/>
                </a:ext>
              </a:extLst>
            </p:cNvPr>
            <p:cNvSpPr/>
            <p:nvPr/>
          </p:nvSpPr>
          <p:spPr>
            <a:xfrm>
              <a:off x="9516301" y="4738981"/>
              <a:ext cx="134283" cy="344"/>
            </a:xfrm>
            <a:custGeom>
              <a:avLst/>
              <a:gdLst>
                <a:gd name="connsiteX0" fmla="*/ 0 w 134283"/>
                <a:gd name="connsiteY0" fmla="*/ 344 h 344"/>
                <a:gd name="connsiteX1" fmla="*/ 134283 w 134283"/>
                <a:gd name="connsiteY1" fmla="*/ 344 h 344"/>
                <a:gd name="connsiteX2" fmla="*/ 5382 w 134283"/>
                <a:gd name="connsiteY2" fmla="*/ 0 h 344"/>
                <a:gd name="connsiteX3" fmla="*/ 0 w 134283"/>
                <a:gd name="connsiteY3" fmla="*/ 344 h 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83" h="344">
                  <a:moveTo>
                    <a:pt x="0" y="344"/>
                  </a:moveTo>
                  <a:lnTo>
                    <a:pt x="134283" y="344"/>
                  </a:lnTo>
                  <a:cubicBezTo>
                    <a:pt x="91316" y="301"/>
                    <a:pt x="48349" y="215"/>
                    <a:pt x="5382" y="0"/>
                  </a:cubicBezTo>
                  <a:cubicBezTo>
                    <a:pt x="3315" y="0"/>
                    <a:pt x="1593" y="129"/>
                    <a:pt x="0" y="344"/>
                  </a:cubicBezTo>
                  <a:close/>
                </a:path>
              </a:pathLst>
            </a:custGeom>
            <a:noFill/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A307E0-AFC0-4C26-8589-7EF5FB47D614}"/>
              </a:ext>
            </a:extLst>
          </p:cNvPr>
          <p:cNvSpPr txBox="1"/>
          <p:nvPr/>
        </p:nvSpPr>
        <p:spPr>
          <a:xfrm>
            <a:off x="394284" y="1618558"/>
            <a:ext cx="266574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ANALYSE PREDICTIVE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modèle d’analyse financière prédictive</a:t>
            </a:r>
          </a:p>
          <a:p>
            <a:pPr algn="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8233FA-DB88-4A74-91C0-18CB11409AB4}"/>
              </a:ext>
            </a:extLst>
          </p:cNvPr>
          <p:cNvSpPr txBox="1"/>
          <p:nvPr/>
        </p:nvSpPr>
        <p:spPr>
          <a:xfrm>
            <a:off x="3767553" y="1630107"/>
            <a:ext cx="224132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CHATBOT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Chatbot pour interroger les états financiers</a:t>
            </a:r>
          </a:p>
          <a:p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23AD5E-02EB-4F89-8A92-51E45CF6D549}"/>
              </a:ext>
            </a:extLst>
          </p:cNvPr>
          <p:cNvSpPr txBox="1"/>
          <p:nvPr/>
        </p:nvSpPr>
        <p:spPr>
          <a:xfrm>
            <a:off x="1761688" y="4102254"/>
            <a:ext cx="32717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INTERFACE GRAPHIQUE</a:t>
            </a:r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Une interface graphique conviviale pour interagir avec les modelés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0178F4C-AC7F-4053-A8B4-FAA9D3774142}"/>
              </a:ext>
            </a:extLst>
          </p:cNvPr>
          <p:cNvSpPr/>
          <p:nvPr/>
        </p:nvSpPr>
        <p:spPr>
          <a:xfrm>
            <a:off x="5667663" y="1700197"/>
            <a:ext cx="624554" cy="756683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8D1EEE29-DF7A-4D90-8967-467F29274508}"/>
              </a:ext>
            </a:extLst>
          </p:cNvPr>
          <p:cNvSpPr/>
          <p:nvPr/>
        </p:nvSpPr>
        <p:spPr>
          <a:xfrm>
            <a:off x="692872" y="1716809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rapezoid 13">
            <a:extLst>
              <a:ext uri="{FF2B5EF4-FFF2-40B4-BE49-F238E27FC236}">
                <a16:creationId xmlns:a16="http://schemas.microsoft.com/office/drawing/2014/main" id="{87732748-2A78-4E5A-84F6-03C13ED2FCF7}"/>
              </a:ext>
            </a:extLst>
          </p:cNvPr>
          <p:cNvSpPr/>
          <p:nvPr/>
        </p:nvSpPr>
        <p:spPr>
          <a:xfrm>
            <a:off x="3132619" y="364542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méthodologie suivie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Présenter la méthodologie qui nous permit d’obtenir les résultats.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86913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85E24-B25C-4F9A-897E-080D3AB442B2}"/>
              </a:ext>
            </a:extLst>
          </p:cNvPr>
          <p:cNvSpPr/>
          <p:nvPr/>
        </p:nvSpPr>
        <p:spPr>
          <a:xfrm>
            <a:off x="1" y="0"/>
            <a:ext cx="508580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D32EA-D035-470F-B600-61F1AB306549}"/>
              </a:ext>
            </a:extLst>
          </p:cNvPr>
          <p:cNvSpPr txBox="1"/>
          <p:nvPr/>
        </p:nvSpPr>
        <p:spPr>
          <a:xfrm>
            <a:off x="1077877" y="726649"/>
            <a:ext cx="407095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La prédiction des états financier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F77446F-A5DC-42CF-9A52-81731BA00363}"/>
              </a:ext>
            </a:extLst>
          </p:cNvPr>
          <p:cNvSpPr/>
          <p:nvPr/>
        </p:nvSpPr>
        <p:spPr>
          <a:xfrm>
            <a:off x="256409" y="98182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4401AE5-011B-4B52-93E9-0A8DE0EECA12}"/>
              </a:ext>
            </a:extLst>
          </p:cNvPr>
          <p:cNvSpPr/>
          <p:nvPr/>
        </p:nvSpPr>
        <p:spPr>
          <a:xfrm rot="5400000">
            <a:off x="256094" y="162777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8CBC3A-8D92-4BF1-89CB-37B0A84A6436}"/>
              </a:ext>
            </a:extLst>
          </p:cNvPr>
          <p:cNvSpPr txBox="1">
            <a:spLocks/>
          </p:cNvSpPr>
          <p:nvPr/>
        </p:nvSpPr>
        <p:spPr>
          <a:xfrm>
            <a:off x="1163274" y="3144638"/>
            <a:ext cx="3626840" cy="15292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Recherche du meilleur modèles de régression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Exemple de prédiction</a:t>
            </a:r>
          </a:p>
        </p:txBody>
      </p:sp>
    </p:spTree>
    <p:extLst>
      <p:ext uri="{BB962C8B-B14F-4D97-AF65-F5344CB8AC3E}">
        <p14:creationId xmlns:p14="http://schemas.microsoft.com/office/powerpoint/2010/main" val="6379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La démarche de l’AF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7385569-428A-48A7-968F-D0B3CF95A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572305"/>
              </p:ext>
            </p:extLst>
          </p:nvPr>
        </p:nvGraphicFramePr>
        <p:xfrm>
          <a:off x="2135065" y="1582615"/>
          <a:ext cx="7921869" cy="369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26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9220368" y="1470578"/>
            <a:ext cx="2037658" cy="266077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D612E44-7643-4718-88F6-2A8D0CAB25C0}"/>
              </a:ext>
            </a:extLst>
          </p:cNvPr>
          <p:cNvSpPr txBox="1"/>
          <p:nvPr/>
        </p:nvSpPr>
        <p:spPr>
          <a:xfrm>
            <a:off x="4206252" y="1470578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Le site de la BRVM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6ACD7D-D558-4CB5-8498-B356B77D2774}"/>
              </a:ext>
            </a:extLst>
          </p:cNvPr>
          <p:cNvSpPr txBox="1"/>
          <p:nvPr/>
        </p:nvSpPr>
        <p:spPr>
          <a:xfrm>
            <a:off x="5103875" y="38826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3"/>
                </a:solidFill>
                <a:cs typeface="Arial" pitchFamily="34" charset="0"/>
              </a:rPr>
              <a:t>Le compte de résultat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5BB924-18E8-4103-83DE-372264F62280}"/>
              </a:ext>
            </a:extLst>
          </p:cNvPr>
          <p:cNvSpPr txBox="1"/>
          <p:nvPr/>
        </p:nvSpPr>
        <p:spPr>
          <a:xfrm>
            <a:off x="5103875" y="2676590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Le bilan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DB9AA1-FE05-497D-9C0E-CE2C2ACA60C2}"/>
              </a:ext>
            </a:extLst>
          </p:cNvPr>
          <p:cNvSpPr txBox="1"/>
          <p:nvPr/>
        </p:nvSpPr>
        <p:spPr>
          <a:xfrm>
            <a:off x="5012554" y="1784510"/>
            <a:ext cx="319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Les données sur de la BRVM était de trois type :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rapports d’activités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résultat financier 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et l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</a:t>
            </a:r>
            <a:r>
              <a:rPr lang="fr-FR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synthèse des rapports de gestion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fr-FR" altLang="ko-KR" sz="12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mais nous allons extraire 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 </a:t>
            </a:r>
            <a:endParaRPr lang="fr-SN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151EE4-AA5A-41F5-9493-09BD7E907F83}"/>
              </a:ext>
            </a:extLst>
          </p:cNvPr>
          <p:cNvSpPr txBox="1"/>
          <p:nvPr/>
        </p:nvSpPr>
        <p:spPr>
          <a:xfrm>
            <a:off x="5910177" y="2987627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Il est souvent entendu que le bilan est la photographie d’une entreprise à un instant T.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6F1415-62D1-4839-A556-5FADF7F4FC1F}"/>
              </a:ext>
            </a:extLst>
          </p:cNvPr>
          <p:cNvSpPr txBox="1"/>
          <p:nvPr/>
        </p:nvSpPr>
        <p:spPr>
          <a:xfrm>
            <a:off x="5910177" y="419074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document, comme le bilan, qui permet de juger de la santé des finances d’une entreprise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DBE8DE-2D72-46EE-BC8F-C37DA8094161}"/>
              </a:ext>
            </a:extLst>
          </p:cNvPr>
          <p:cNvSpPr txBox="1"/>
          <p:nvPr/>
        </p:nvSpPr>
        <p:spPr>
          <a:xfrm>
            <a:off x="5103875" y="50813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Le TFT (si disponible)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F31FD8-35A7-492D-9DCB-2A5C893B4FE9}"/>
              </a:ext>
            </a:extLst>
          </p:cNvPr>
          <p:cNvSpPr txBox="1"/>
          <p:nvPr/>
        </p:nvSpPr>
        <p:spPr>
          <a:xfrm>
            <a:off x="5910177" y="5389443"/>
            <a:ext cx="2926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outil financier qui permet de déterminer la rentabilité d’un projet, d’évaluer le besoin en fonds de roulement et d’anticiper ses besoins en fonds propres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0383-2B06-4ACF-9C56-7781733F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" y="1902422"/>
            <a:ext cx="5015465" cy="3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Traitement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3EAA9-42C2-4B3C-93F7-2AD30E61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29761"/>
            <a:ext cx="4639112" cy="279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33CA7-9619-45C6-8030-81ECFD0D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30" y="2202864"/>
            <a:ext cx="5323670" cy="2645154"/>
          </a:xfrm>
          <a:prstGeom prst="rect">
            <a:avLst/>
          </a:prstGeom>
        </p:spPr>
      </p:pic>
      <p:sp>
        <p:nvSpPr>
          <p:cNvPr id="61" name="Diamond 60">
            <a:extLst>
              <a:ext uri="{FF2B5EF4-FFF2-40B4-BE49-F238E27FC236}">
                <a16:creationId xmlns:a16="http://schemas.microsoft.com/office/drawing/2014/main" id="{54906220-BD16-42BF-8587-1DB95973A0DE}"/>
              </a:ext>
            </a:extLst>
          </p:cNvPr>
          <p:cNvSpPr/>
          <p:nvPr/>
        </p:nvSpPr>
        <p:spPr>
          <a:xfrm>
            <a:off x="5773161" y="3114736"/>
            <a:ext cx="1001414" cy="1001414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2" name="Chevron 89">
            <a:extLst>
              <a:ext uri="{FF2B5EF4-FFF2-40B4-BE49-F238E27FC236}">
                <a16:creationId xmlns:a16="http://schemas.microsoft.com/office/drawing/2014/main" id="{1B350317-0C5E-42E2-8714-4791AC7FF06C}"/>
              </a:ext>
            </a:extLst>
          </p:cNvPr>
          <p:cNvSpPr/>
          <p:nvPr/>
        </p:nvSpPr>
        <p:spPr>
          <a:xfrm>
            <a:off x="4732868" y="3338016"/>
            <a:ext cx="1592884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656A8DB-34CD-4EF1-8B47-2169E4986D69}"/>
              </a:ext>
            </a:extLst>
          </p:cNvPr>
          <p:cNvSpPr txBox="1"/>
          <p:nvPr/>
        </p:nvSpPr>
        <p:spPr>
          <a:xfrm>
            <a:off x="9482355" y="4848018"/>
            <a:ext cx="55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.csv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2711514-1B26-4F8B-A0CB-1E7C1B3C5CCD}"/>
              </a:ext>
            </a:extLst>
          </p:cNvPr>
          <p:cNvSpPr txBox="1"/>
          <p:nvPr/>
        </p:nvSpPr>
        <p:spPr>
          <a:xfrm>
            <a:off x="2304310" y="5000418"/>
            <a:ext cx="55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r>
              <a:rPr lang="fr-FR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pdf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 err="1"/>
              <a:t>Feature</a:t>
            </a:r>
            <a:r>
              <a:rPr lang="fr-SN" dirty="0"/>
              <a:t>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0F021-F60A-4BDA-9739-A6023FF5FAF9}"/>
              </a:ext>
            </a:extLst>
          </p:cNvPr>
          <p:cNvSpPr/>
          <p:nvPr/>
        </p:nvSpPr>
        <p:spPr>
          <a:xfrm>
            <a:off x="443396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5F905-4BBA-4AB6-A89C-8154EB9E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74240"/>
              </p:ext>
            </p:extLst>
          </p:nvPr>
        </p:nvGraphicFramePr>
        <p:xfrm>
          <a:off x="551041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Exploration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tendances statiques des données avec la transformation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Statistique descriptive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Calcul de la moyenne, le mode, médiane, la variance, l’écart type, le maximum, le minimum…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valeurs manquantes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Trouver les valeurs manquantes et prendre une méthodes pour les gérer de manière efficace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Visualisation et détection les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Tracer les graphiques nécessaire pour voir l’</a:t>
                      </a:r>
                      <a:r>
                        <a:rPr lang="af-ZA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volution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des données et aussi détecter les 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par les méthodes (z-score, IQR…)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61C68E0-4EFE-4F54-8592-DFE5C090F0C9}"/>
              </a:ext>
            </a:extLst>
          </p:cNvPr>
          <p:cNvSpPr/>
          <p:nvPr/>
        </p:nvSpPr>
        <p:spPr>
          <a:xfrm>
            <a:off x="6110127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F2030B-1057-4395-83A0-C5BC3546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17992"/>
              </p:ext>
            </p:extLst>
          </p:nvPr>
        </p:nvGraphicFramePr>
        <p:xfrm>
          <a:off x="6217772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Preprocessing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Transformer les données d’une acceptable par les modelés.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Feature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Selection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Dans le développement de modelé, tout les attributs ne sont pas nécessaires, certains sont peu importante, d’autres présentent une forte corrélation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Scaling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(Mise a l’</a:t>
                      </a:r>
                      <a:r>
                        <a:rPr lang="af-ZA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chelle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Diminuer l’ordre de grandeur pour que les données soit en 0 et 1. ce fait les calculs vont être plus simple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Séparation des données d’entrainements et de tests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Enfin pour tester la robustesse du modèle, 80% des données sont allouées pour l’entrainement et 20% pour le test.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Oval 21">
            <a:extLst>
              <a:ext uri="{FF2B5EF4-FFF2-40B4-BE49-F238E27FC236}">
                <a16:creationId xmlns:a16="http://schemas.microsoft.com/office/drawing/2014/main" id="{3ABAF5F6-00C6-4CF9-9824-C9142AD844C2}"/>
              </a:ext>
            </a:extLst>
          </p:cNvPr>
          <p:cNvSpPr>
            <a:spLocks noChangeAspect="1"/>
          </p:cNvSpPr>
          <p:nvPr/>
        </p:nvSpPr>
        <p:spPr>
          <a:xfrm>
            <a:off x="785298" y="1901362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128F5DC1-52C9-4EBA-8CDA-6104023FD8BA}"/>
              </a:ext>
            </a:extLst>
          </p:cNvPr>
          <p:cNvSpPr/>
          <p:nvPr/>
        </p:nvSpPr>
        <p:spPr>
          <a:xfrm>
            <a:off x="6540933" y="1901362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7950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Développement des modèles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B5A64-32F8-4164-AC02-84F98933D52B}"/>
              </a:ext>
            </a:extLst>
          </p:cNvPr>
          <p:cNvSpPr txBox="1"/>
          <p:nvPr/>
        </p:nvSpPr>
        <p:spPr>
          <a:xfrm>
            <a:off x="323529" y="1788121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7AC83-869E-47E7-B95A-4C47C585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228741"/>
            <a:ext cx="3778687" cy="2878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22678-BB07-49FB-8281-0346857FD6E9}"/>
              </a:ext>
            </a:extLst>
          </p:cNvPr>
          <p:cNvSpPr txBox="1"/>
          <p:nvPr/>
        </p:nvSpPr>
        <p:spPr>
          <a:xfrm>
            <a:off x="1800969" y="1216156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 : Total actif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8D9722-6A81-4959-9A9A-8559BC95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385" y="1063756"/>
            <a:ext cx="3361403" cy="2560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901754-E45E-4FE5-A7EB-2372978B1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05" y="2383375"/>
            <a:ext cx="3364992" cy="2569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C83755-32B6-4939-9F13-3E6914272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0" y="3923106"/>
            <a:ext cx="3360788" cy="256032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803B905-61E4-4BE0-92AC-B4D2687E4737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102216" y="3668083"/>
            <a:ext cx="47049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6ECD2BD-1413-454E-8F26-331105E9DEB5}"/>
              </a:ext>
            </a:extLst>
          </p:cNvPr>
          <p:cNvCxnSpPr>
            <a:stCxn id="4" idx="3"/>
            <a:endCxn id="13" idx="1"/>
          </p:cNvCxnSpPr>
          <p:nvPr/>
        </p:nvCxnSpPr>
        <p:spPr>
          <a:xfrm flipV="1">
            <a:off x="4102216" y="2344151"/>
            <a:ext cx="1120169" cy="1323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196CFA-BFBD-41BF-812A-96494AD60444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4102216" y="3668084"/>
            <a:ext cx="1120784" cy="1535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6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4078E-6E03-4DFD-B69E-089ED2E8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3" y="219449"/>
            <a:ext cx="9043434" cy="6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711B-6142-41E7-9365-48F1B144E756}"/>
              </a:ext>
            </a:extLst>
          </p:cNvPr>
          <p:cNvSpPr txBox="1"/>
          <p:nvPr/>
        </p:nvSpPr>
        <p:spPr>
          <a:xfrm>
            <a:off x="5731157" y="2271540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I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77CF4-E721-4170-A577-28B3EA37A955}"/>
              </a:ext>
            </a:extLst>
          </p:cNvPr>
          <p:cNvSpPr txBox="1"/>
          <p:nvPr/>
        </p:nvSpPr>
        <p:spPr>
          <a:xfrm>
            <a:off x="5731157" y="3190601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II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E85B8-A564-44FA-BA17-85617A760853}"/>
              </a:ext>
            </a:extLst>
          </p:cNvPr>
          <p:cNvSpPr txBox="1"/>
          <p:nvPr/>
        </p:nvSpPr>
        <p:spPr>
          <a:xfrm>
            <a:off x="5731157" y="4109662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III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DD423-F15D-4168-8104-1F55791A55E7}"/>
              </a:ext>
            </a:extLst>
          </p:cNvPr>
          <p:cNvSpPr txBox="1"/>
          <p:nvPr/>
        </p:nvSpPr>
        <p:spPr>
          <a:xfrm>
            <a:off x="5731157" y="5028724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</a:rPr>
              <a:t>IV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8" name="Group 36">
            <a:extLst>
              <a:ext uri="{FF2B5EF4-FFF2-40B4-BE49-F238E27FC236}">
                <a16:creationId xmlns:a16="http://schemas.microsoft.com/office/drawing/2014/main" id="{8B9F0BC4-4AC4-413F-AF9C-60418CF1EBDC}"/>
              </a:ext>
            </a:extLst>
          </p:cNvPr>
          <p:cNvGrpSpPr/>
          <p:nvPr/>
        </p:nvGrpSpPr>
        <p:grpSpPr>
          <a:xfrm>
            <a:off x="6378511" y="1311753"/>
            <a:ext cx="4395539" cy="496945"/>
            <a:chOff x="-825913" y="4159966"/>
            <a:chExt cx="5376912" cy="4969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F6723-2708-48A3-9506-59C411E1916D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Contexte, motivations, définitions, problématique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7DE52-5C38-46C3-B6FF-9CFFE733332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fr-S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253D615-920F-427A-A71F-9FBA662B3806}"/>
              </a:ext>
            </a:extLst>
          </p:cNvPr>
          <p:cNvGrpSpPr/>
          <p:nvPr/>
        </p:nvGrpSpPr>
        <p:grpSpPr>
          <a:xfrm>
            <a:off x="6378511" y="2230813"/>
            <a:ext cx="4395539" cy="496947"/>
            <a:chOff x="-825913" y="4159964"/>
            <a:chExt cx="5376912" cy="496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11F61-E1EA-41E9-9C56-0D9F75E0E7AC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Quels articles scientifiques sur les application de l’IA a la finance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177FF-4F76-4B16-98BE-C48DE98044DD}"/>
                </a:ext>
              </a:extLst>
            </p:cNvPr>
            <p:cNvSpPr txBox="1"/>
            <p:nvPr/>
          </p:nvSpPr>
          <p:spPr>
            <a:xfrm>
              <a:off x="-825913" y="4159964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revue de la littérature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5DE69E7A-17E9-4156-81C8-E1DDC2BF4F2F}"/>
              </a:ext>
            </a:extLst>
          </p:cNvPr>
          <p:cNvGrpSpPr/>
          <p:nvPr/>
        </p:nvGrpSpPr>
        <p:grpSpPr>
          <a:xfrm>
            <a:off x="6378511" y="3149875"/>
            <a:ext cx="4395539" cy="496945"/>
            <a:chOff x="-825913" y="4159966"/>
            <a:chExt cx="5376912" cy="4969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60AC94-457E-4DA8-9CF0-4322630497B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Décliner les objectifs que le mémoire a pour but d’atteindre</a:t>
              </a:r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SN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54BC-FAF1-419F-A11D-3DE15C6F3A4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objectifs du mémoire</a:t>
              </a: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32255C98-3A71-483C-9B9D-6E77ADB4B810}"/>
              </a:ext>
            </a:extLst>
          </p:cNvPr>
          <p:cNvGrpSpPr/>
          <p:nvPr/>
        </p:nvGrpSpPr>
        <p:grpSpPr>
          <a:xfrm>
            <a:off x="6378511" y="4068937"/>
            <a:ext cx="4395539" cy="496945"/>
            <a:chOff x="-825913" y="4159966"/>
            <a:chExt cx="5376912" cy="4969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14F80-4AFD-4990-911E-C3E2BA773E3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Présenter la méthodologie qui nous permit d’obtenir les résultats</a:t>
              </a:r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SN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6BACE-B613-49C9-8615-EB6D0F7ABF80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méthodologie suivie</a:t>
              </a: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0501E92-CBFC-4CBF-A5ED-EDF757133A11}"/>
              </a:ext>
            </a:extLst>
          </p:cNvPr>
          <p:cNvGrpSpPr/>
          <p:nvPr/>
        </p:nvGrpSpPr>
        <p:grpSpPr>
          <a:xfrm>
            <a:off x="6378511" y="4987999"/>
            <a:ext cx="4395539" cy="496945"/>
            <a:chOff x="-825913" y="4159966"/>
            <a:chExt cx="5376912" cy="4969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0BC7B-85D3-4DE8-8BCF-205A2E52CDB2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Présenter les résultats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D8F47-206F-42E8-BE93-9DD9603DAAD4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résultats obtenus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5ACEF654-DD28-459B-B392-32CA7EAE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99" y="1488256"/>
            <a:ext cx="4669511" cy="4077363"/>
          </a:xfrm>
          <a:prstGeom prst="rect">
            <a:avLst/>
          </a:prstGeom>
        </p:spPr>
      </p:pic>
      <p:grpSp>
        <p:nvGrpSpPr>
          <p:cNvPr id="61" name="Group 36">
            <a:extLst>
              <a:ext uri="{FF2B5EF4-FFF2-40B4-BE49-F238E27FC236}">
                <a16:creationId xmlns:a16="http://schemas.microsoft.com/office/drawing/2014/main" id="{22448324-CC04-46E4-A111-A4732E593FCD}"/>
              </a:ext>
            </a:extLst>
          </p:cNvPr>
          <p:cNvGrpSpPr/>
          <p:nvPr/>
        </p:nvGrpSpPr>
        <p:grpSpPr>
          <a:xfrm>
            <a:off x="6378511" y="5848834"/>
            <a:ext cx="4395539" cy="496945"/>
            <a:chOff x="-825913" y="4159966"/>
            <a:chExt cx="5376912" cy="4969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23C402-2FB5-4CE8-A73B-EAB971F15427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Synthèses, limites, perspectives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46727AD-D377-4E94-A15C-282B74B1279F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52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E967A951-2F48-4BE8-9B1A-5C715B129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62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70D8F9E-6694-49F7-9721-9DE639C8BF4D}"/>
              </a:ext>
            </a:extLst>
          </p:cNvPr>
          <p:cNvSpPr/>
          <p:nvPr/>
        </p:nvSpPr>
        <p:spPr>
          <a:xfrm>
            <a:off x="481419" y="2256783"/>
            <a:ext cx="587745" cy="882808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F26A9-1CA8-4BDE-B375-A506A9843719}"/>
              </a:ext>
            </a:extLst>
          </p:cNvPr>
          <p:cNvSpPr txBox="1"/>
          <p:nvPr/>
        </p:nvSpPr>
        <p:spPr>
          <a:xfrm>
            <a:off x="1344284" y="2050412"/>
            <a:ext cx="489055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Développement du Chatbot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AF195E-7B13-410F-9720-A7CFABFB4AFE}"/>
              </a:ext>
            </a:extLst>
          </p:cNvPr>
          <p:cNvSpPr txBox="1">
            <a:spLocks/>
          </p:cNvSpPr>
          <p:nvPr/>
        </p:nvSpPr>
        <p:spPr>
          <a:xfrm>
            <a:off x="1444628" y="3515284"/>
            <a:ext cx="3626840" cy="188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La modélisation du texte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Intent</a:t>
            </a:r>
          </a:p>
          <a:p>
            <a:pPr marL="342900" indent="-342900"/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Entity</a:t>
            </a:r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Detection</a:t>
            </a:r>
            <a:endParaRPr lang="fr-SN" sz="15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Gestion des réponses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Test de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8377122" y="1400116"/>
            <a:ext cx="3119838" cy="405776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D4E6A8A-C116-4EF6-BEE9-A22A8D923A0B}"/>
              </a:ext>
            </a:extLst>
          </p:cNvPr>
          <p:cNvSpPr txBox="1"/>
          <p:nvPr/>
        </p:nvSpPr>
        <p:spPr>
          <a:xfrm>
            <a:off x="3713258" y="171933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Les sites de finance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F75234-B18A-494F-8D64-C435EA40F524}"/>
              </a:ext>
            </a:extLst>
          </p:cNvPr>
          <p:cNvSpPr txBox="1"/>
          <p:nvPr/>
        </p:nvSpPr>
        <p:spPr>
          <a:xfrm>
            <a:off x="3713258" y="41313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 Le Web Scraping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62F8C1-0C44-40BB-87D3-38D9B986FE02}"/>
              </a:ext>
            </a:extLst>
          </p:cNvPr>
          <p:cNvSpPr txBox="1"/>
          <p:nvPr/>
        </p:nvSpPr>
        <p:spPr>
          <a:xfrm>
            <a:off x="3713258" y="292534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Les repositories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F84C08-3EC9-4194-A024-DE852AE4C4D7}"/>
              </a:ext>
            </a:extLst>
          </p:cNvPr>
          <p:cNvSpPr txBox="1"/>
          <p:nvPr/>
        </p:nvSpPr>
        <p:spPr>
          <a:xfrm>
            <a:off x="4519560" y="203326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 texte traitant de la finance, cela peut nous permettre de contextualiser inputs que nous pouvons recevoir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ED96B8-604E-4F09-903D-A3237D6715CE}"/>
              </a:ext>
            </a:extLst>
          </p:cNvPr>
          <p:cNvSpPr txBox="1"/>
          <p:nvPr/>
        </p:nvSpPr>
        <p:spPr>
          <a:xfrm>
            <a:off x="4519560" y="3236380"/>
            <a:ext cx="292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Ce sont GitHub,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Kaggle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Machine Learning repository et bien. La nous y trouvons des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dataset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prêt pour un modèle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14526C-A181-4350-BF6F-395D78AA7BED}"/>
              </a:ext>
            </a:extLst>
          </p:cNvPr>
          <p:cNvSpPr txBox="1"/>
          <p:nvPr/>
        </p:nvSpPr>
        <p:spPr>
          <a:xfrm>
            <a:off x="4519560" y="44394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le fait de lancer des programme qui vont directement récupérer des données sur des sites.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228EE4-DFE9-48ED-A59B-7AEE0796212A}"/>
              </a:ext>
            </a:extLst>
          </p:cNvPr>
          <p:cNvSpPr txBox="1"/>
          <p:nvPr/>
        </p:nvSpPr>
        <p:spPr>
          <a:xfrm>
            <a:off x="534110" y="1656872"/>
            <a:ext cx="3054329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Les sources de données pour un Langage Model (LM)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61999D-160F-4DB7-8F42-4CF15E91E5D7}"/>
              </a:ext>
            </a:extLst>
          </p:cNvPr>
          <p:cNvSpPr txBox="1"/>
          <p:nvPr/>
        </p:nvSpPr>
        <p:spPr>
          <a:xfrm>
            <a:off x="3713258" y="53300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Génération manuelle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8723D1-D364-4187-BC02-C0BC6D8B322C}"/>
              </a:ext>
            </a:extLst>
          </p:cNvPr>
          <p:cNvSpPr txBox="1"/>
          <p:nvPr/>
        </p:nvSpPr>
        <p:spPr>
          <a:xfrm>
            <a:off x="4519560" y="56381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Dans la plupart du, il a été fait un travail manuel, c’est-à-dire créer soit même la données. </a:t>
            </a:r>
          </a:p>
        </p:txBody>
      </p:sp>
    </p:spTree>
    <p:extLst>
      <p:ext uri="{BB962C8B-B14F-4D97-AF65-F5344CB8AC3E}">
        <p14:creationId xmlns:p14="http://schemas.microsoft.com/office/powerpoint/2010/main" val="205971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</a:t>
            </a:r>
            <a:r>
              <a:rPr lang="fr-SN" dirty="0" err="1"/>
              <a:t>Dataset</a:t>
            </a:r>
            <a:endParaRPr lang="fr-S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FD1ABE1-ECA8-42C4-BCFA-9B9767213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17689"/>
              </p:ext>
            </p:extLst>
          </p:nvPr>
        </p:nvGraphicFramePr>
        <p:xfrm>
          <a:off x="2046127" y="2145795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7638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2070362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2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6E4B61-D35B-463E-B2FA-3E22010B3739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/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30BFD51-0395-4187-811D-9D3E117FD6F8}"/>
              </a:ext>
            </a:extLst>
          </p:cNvPr>
          <p:cNvGrpSpPr/>
          <p:nvPr/>
        </p:nvGrpSpPr>
        <p:grpSpPr>
          <a:xfrm flipH="1">
            <a:off x="678235" y="635634"/>
            <a:ext cx="7177265" cy="5588000"/>
            <a:chOff x="4367035" y="635634"/>
            <a:chExt cx="7177265" cy="5588000"/>
          </a:xfrm>
          <a:solidFill>
            <a:schemeClr val="accent1">
              <a:alpha val="7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6865CE-F335-4B81-A5F1-075A491F59B0}"/>
                </a:ext>
              </a:extLst>
            </p:cNvPr>
            <p:cNvSpPr/>
            <p:nvPr/>
          </p:nvSpPr>
          <p:spPr>
            <a:xfrm>
              <a:off x="5960445" y="222926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948F31-48B5-447A-90EF-1103F1BFC52C}"/>
                </a:ext>
              </a:extLst>
            </p:cNvPr>
            <p:cNvSpPr/>
            <p:nvPr/>
          </p:nvSpPr>
          <p:spPr>
            <a:xfrm>
              <a:off x="6757919" y="463014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75B25-13E6-4BD4-AD64-67DDB68AD971}"/>
                </a:ext>
              </a:extLst>
            </p:cNvPr>
            <p:cNvSpPr/>
            <p:nvPr/>
          </p:nvSpPr>
          <p:spPr>
            <a:xfrm>
              <a:off x="9949352" y="30274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006CEA-219C-494B-B57C-6B728C226DBF}"/>
                </a:ext>
              </a:extLst>
            </p:cNvPr>
            <p:cNvSpPr/>
            <p:nvPr/>
          </p:nvSpPr>
          <p:spPr>
            <a:xfrm>
              <a:off x="10746826" y="63563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7DD349-0E78-4365-84FF-6168DCC001B0}"/>
                </a:ext>
              </a:extLst>
            </p:cNvPr>
            <p:cNvSpPr/>
            <p:nvPr/>
          </p:nvSpPr>
          <p:spPr>
            <a:xfrm>
              <a:off x="9151879" y="143245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5C1B7C-EBEF-4BF9-B395-70ABCD83376E}"/>
                </a:ext>
              </a:extLst>
            </p:cNvPr>
            <p:cNvSpPr/>
            <p:nvPr/>
          </p:nvSpPr>
          <p:spPr>
            <a:xfrm>
              <a:off x="5955830" y="225013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2D5DD-0F7B-4936-AB3B-80486B9F36E8}"/>
                </a:ext>
              </a:extLst>
            </p:cNvPr>
            <p:cNvSpPr/>
            <p:nvPr/>
          </p:nvSpPr>
          <p:spPr>
            <a:xfrm>
              <a:off x="8354405" y="5425439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7">
              <a:extLst>
                <a:ext uri="{FF2B5EF4-FFF2-40B4-BE49-F238E27FC236}">
                  <a16:creationId xmlns:a16="http://schemas.microsoft.com/office/drawing/2014/main" id="{C1D483F0-3207-4C6B-8B3A-E6556217DB3B}"/>
                </a:ext>
              </a:extLst>
            </p:cNvPr>
            <p:cNvSpPr/>
            <p:nvPr/>
          </p:nvSpPr>
          <p:spPr>
            <a:xfrm>
              <a:off x="4367035" y="14325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18">
              <a:extLst>
                <a:ext uri="{FF2B5EF4-FFF2-40B4-BE49-F238E27FC236}">
                  <a16:creationId xmlns:a16="http://schemas.microsoft.com/office/drawing/2014/main" id="{63C41553-6A51-4FA4-BF19-02170200924E}"/>
                </a:ext>
              </a:extLst>
            </p:cNvPr>
            <p:cNvSpPr/>
            <p:nvPr/>
          </p:nvSpPr>
          <p:spPr>
            <a:xfrm>
              <a:off x="4367035" y="3826512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19">
              <a:extLst>
                <a:ext uri="{FF2B5EF4-FFF2-40B4-BE49-F238E27FC236}">
                  <a16:creationId xmlns:a16="http://schemas.microsoft.com/office/drawing/2014/main" id="{B8D159BA-1309-4957-87BB-FE3185352A13}"/>
                </a:ext>
              </a:extLst>
            </p:cNvPr>
            <p:cNvSpPr/>
            <p:nvPr/>
          </p:nvSpPr>
          <p:spPr>
            <a:xfrm>
              <a:off x="5164509" y="462724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416547" y="602316"/>
            <a:ext cx="309721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Mais est il possible de faire un modèle avec du texte 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24734-EF13-40AC-929B-CAFD016E039D}"/>
              </a:ext>
            </a:extLst>
          </p:cNvPr>
          <p:cNvSpPr txBox="1"/>
          <p:nvPr/>
        </p:nvSpPr>
        <p:spPr>
          <a:xfrm>
            <a:off x="8416547" y="2623921"/>
            <a:ext cx="309721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5"/>
                </a:solidFill>
                <a:cs typeface="Arial" pitchFamily="34" charset="0"/>
              </a:rPr>
              <a:t>N’y a t-il pas des calculs mathématiques a faire? </a:t>
            </a: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La modélisation du texte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3F77-CCA2-4D50-897F-2C8A2955E8BA}"/>
              </a:ext>
            </a:extLst>
          </p:cNvPr>
          <p:cNvSpPr/>
          <p:nvPr/>
        </p:nvSpPr>
        <p:spPr>
          <a:xfrm>
            <a:off x="951796" y="4572451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8F4C4-A25C-4727-9AF3-BE0EBD3D2B29}"/>
              </a:ext>
            </a:extLst>
          </p:cNvPr>
          <p:cNvSpPr txBox="1"/>
          <p:nvPr/>
        </p:nvSpPr>
        <p:spPr>
          <a:xfrm>
            <a:off x="923896" y="4774545"/>
            <a:ext cx="156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632286-B144-4FD4-B2BB-1187E2400415}"/>
              </a:ext>
            </a:extLst>
          </p:cNvPr>
          <p:cNvSpPr/>
          <p:nvPr/>
        </p:nvSpPr>
        <p:spPr>
          <a:xfrm>
            <a:off x="1064178" y="3870978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012D9-F38B-427B-83C1-DF62615FF959}"/>
              </a:ext>
            </a:extLst>
          </p:cNvPr>
          <p:cNvSpPr/>
          <p:nvPr/>
        </p:nvSpPr>
        <p:spPr>
          <a:xfrm>
            <a:off x="3541999" y="3990483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2E556-0F55-4A98-AA0A-5139BF17106C}"/>
              </a:ext>
            </a:extLst>
          </p:cNvPr>
          <p:cNvSpPr txBox="1"/>
          <p:nvPr/>
        </p:nvSpPr>
        <p:spPr>
          <a:xfrm>
            <a:off x="3557041" y="4195239"/>
            <a:ext cx="177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0820A-3F28-4160-96F9-4D0CDC31A8DD}"/>
              </a:ext>
            </a:extLst>
          </p:cNvPr>
          <p:cNvSpPr/>
          <p:nvPr/>
        </p:nvSpPr>
        <p:spPr>
          <a:xfrm>
            <a:off x="6133311" y="3380592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D8B4F-11E5-47C6-8706-F4AB5BAD18FF}"/>
              </a:ext>
            </a:extLst>
          </p:cNvPr>
          <p:cNvSpPr txBox="1"/>
          <p:nvPr/>
        </p:nvSpPr>
        <p:spPr>
          <a:xfrm>
            <a:off x="6158627" y="3588011"/>
            <a:ext cx="2280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3"/>
                </a:solidFill>
                <a:cs typeface="Arial" pitchFamily="34" charset="0"/>
              </a:rPr>
              <a:t>Conversion du texte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58A8AA-3F38-447E-AFC0-D196FE393570}"/>
              </a:ext>
            </a:extLst>
          </p:cNvPr>
          <p:cNvSpPr/>
          <p:nvPr/>
        </p:nvSpPr>
        <p:spPr>
          <a:xfrm>
            <a:off x="8725733" y="2765514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6BF1C-FDFE-470C-A91F-ABF45689CE44}"/>
              </a:ext>
            </a:extLst>
          </p:cNvPr>
          <p:cNvSpPr txBox="1"/>
          <p:nvPr/>
        </p:nvSpPr>
        <p:spPr>
          <a:xfrm>
            <a:off x="8694504" y="2960809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4"/>
                </a:solidFill>
                <a:cs typeface="Arial" pitchFamily="34" charset="0"/>
              </a:rPr>
              <a:t>Le modèle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E5ADD18-3CBB-40F9-AE5A-ED24BE593489}"/>
              </a:ext>
            </a:extLst>
          </p:cNvPr>
          <p:cNvSpPr/>
          <p:nvPr/>
        </p:nvSpPr>
        <p:spPr>
          <a:xfrm rot="16200000">
            <a:off x="4482936" y="-1261039"/>
            <a:ext cx="531823" cy="75941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C2CB3-6CBE-406F-808D-FB583188088C}"/>
              </a:ext>
            </a:extLst>
          </p:cNvPr>
          <p:cNvSpPr txBox="1"/>
          <p:nvPr/>
        </p:nvSpPr>
        <p:spPr>
          <a:xfrm>
            <a:off x="3717555" y="1901659"/>
            <a:ext cx="2124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NLP Feature Engineering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29F9F9EA-B1C9-4CED-BF69-64330D05EE4C}"/>
              </a:ext>
            </a:extLst>
          </p:cNvPr>
          <p:cNvSpPr>
            <a:spLocks noChangeAspect="1"/>
          </p:cNvSpPr>
          <p:nvPr/>
        </p:nvSpPr>
        <p:spPr>
          <a:xfrm>
            <a:off x="1142662" y="393339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61114-AEC2-4060-9B8B-C74A3F978265}"/>
              </a:ext>
            </a:extLst>
          </p:cNvPr>
          <p:cNvSpPr/>
          <p:nvPr/>
        </p:nvSpPr>
        <p:spPr>
          <a:xfrm>
            <a:off x="3717555" y="3298652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411BD269-4912-4F7D-99F7-4DFF92F1A997}"/>
              </a:ext>
            </a:extLst>
          </p:cNvPr>
          <p:cNvSpPr>
            <a:spLocks noChangeAspect="1"/>
          </p:cNvSpPr>
          <p:nvPr/>
        </p:nvSpPr>
        <p:spPr>
          <a:xfrm>
            <a:off x="3796039" y="3361070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9039D4-BEC0-4814-9048-908BCFA37D46}"/>
              </a:ext>
            </a:extLst>
          </p:cNvPr>
          <p:cNvSpPr/>
          <p:nvPr/>
        </p:nvSpPr>
        <p:spPr>
          <a:xfrm>
            <a:off x="6275140" y="2672625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FA654424-A1DA-4124-A640-D54D041B92D4}"/>
              </a:ext>
            </a:extLst>
          </p:cNvPr>
          <p:cNvSpPr>
            <a:spLocks noChangeAspect="1"/>
          </p:cNvSpPr>
          <p:nvPr/>
        </p:nvSpPr>
        <p:spPr>
          <a:xfrm>
            <a:off x="6353624" y="273504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53A328-74A0-4CC6-9DE5-FF383D24996B}"/>
              </a:ext>
            </a:extLst>
          </p:cNvPr>
          <p:cNvSpPr/>
          <p:nvPr/>
        </p:nvSpPr>
        <p:spPr>
          <a:xfrm>
            <a:off x="8904854" y="2055430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0C5B8B29-2675-4F1E-BACD-AEF8610870A8}"/>
              </a:ext>
            </a:extLst>
          </p:cNvPr>
          <p:cNvSpPr/>
          <p:nvPr/>
        </p:nvSpPr>
        <p:spPr>
          <a:xfrm>
            <a:off x="8994807" y="2202735"/>
            <a:ext cx="434419" cy="37268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8459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34110" y="1788533"/>
            <a:ext cx="3054329" cy="196977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C’est créer un tableau avec tous les mots du </a:t>
            </a:r>
            <a:r>
              <a:rPr lang="fr-SN" altLang="ko-KR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dataset</a:t>
            </a:r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4260221" y="1864142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/>
          <p:nvPr/>
        </p:nvCxnSpPr>
        <p:spPr>
          <a:xfrm>
            <a:off x="6874085" y="2533475"/>
            <a:ext cx="0" cy="81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4260221" y="3758303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’",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8913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5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34110" y="2034755"/>
            <a:ext cx="3054329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Prendre seulement la racine des mots.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4260221" y="1850089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/>
          <p:nvPr/>
        </p:nvCxnSpPr>
        <p:spPr>
          <a:xfrm>
            <a:off x="6874085" y="2365695"/>
            <a:ext cx="0" cy="81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4260221" y="3355631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faire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029B8-2598-46C2-8E5F-20E02B7CBE9A}"/>
              </a:ext>
            </a:extLst>
          </p:cNvPr>
          <p:cNvSpPr txBox="1"/>
          <p:nvPr/>
        </p:nvSpPr>
        <p:spPr>
          <a:xfrm>
            <a:off x="4260221" y="4095587"/>
            <a:ext cx="6670635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Autres exemples :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Manger, Mangeait, Mangé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Manger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Fille, Filles, Fillette           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Fille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Couraient, Couru, Courait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Courir</a:t>
            </a:r>
          </a:p>
        </p:txBody>
      </p:sp>
    </p:spTree>
    <p:extLst>
      <p:ext uri="{BB962C8B-B14F-4D97-AF65-F5344CB8AC3E}">
        <p14:creationId xmlns:p14="http://schemas.microsoft.com/office/powerpoint/2010/main" val="3348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 Bag of Word (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BoW</a:t>
            </a:r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257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L’argent fait le bonheur. 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bonheur fait le bonheur. L’argent est le pouvoir.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78C84C-0AD0-41EE-AFB6-8088E7347AB7}"/>
              </a:ext>
            </a:extLst>
          </p:cNvPr>
          <p:cNvGraphicFramePr>
            <a:graphicFrameLocks noGrp="1"/>
          </p:cNvGraphicFramePr>
          <p:nvPr/>
        </p:nvGraphicFramePr>
        <p:xfrm>
          <a:off x="4332213" y="3312485"/>
          <a:ext cx="7420761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8580">
                  <a:extLst>
                    <a:ext uri="{9D8B030D-6E8A-4147-A177-3AD203B41FA5}">
                      <a16:colId xmlns:a16="http://schemas.microsoft.com/office/drawing/2014/main" val="1824633666"/>
                    </a:ext>
                  </a:extLst>
                </a:gridCol>
                <a:gridCol w="371038">
                  <a:extLst>
                    <a:ext uri="{9D8B030D-6E8A-4147-A177-3AD203B41FA5}">
                      <a16:colId xmlns:a16="http://schemas.microsoft.com/office/drawing/2014/main" val="2104965533"/>
                    </a:ext>
                  </a:extLst>
                </a:gridCol>
                <a:gridCol w="730977">
                  <a:extLst>
                    <a:ext uri="{9D8B030D-6E8A-4147-A177-3AD203B41FA5}">
                      <a16:colId xmlns:a16="http://schemas.microsoft.com/office/drawing/2014/main" val="1988360570"/>
                    </a:ext>
                  </a:extLst>
                </a:gridCol>
                <a:gridCol w="488375">
                  <a:extLst>
                    <a:ext uri="{9D8B030D-6E8A-4147-A177-3AD203B41FA5}">
                      <a16:colId xmlns:a16="http://schemas.microsoft.com/office/drawing/2014/main" val="2006667626"/>
                    </a:ext>
                  </a:extLst>
                </a:gridCol>
                <a:gridCol w="355182">
                  <a:extLst>
                    <a:ext uri="{9D8B030D-6E8A-4147-A177-3AD203B41FA5}">
                      <a16:colId xmlns:a16="http://schemas.microsoft.com/office/drawing/2014/main" val="3258984886"/>
                    </a:ext>
                  </a:extLst>
                </a:gridCol>
                <a:gridCol w="865755">
                  <a:extLst>
                    <a:ext uri="{9D8B030D-6E8A-4147-A177-3AD203B41FA5}">
                      <a16:colId xmlns:a16="http://schemas.microsoft.com/office/drawing/2014/main" val="1666820955"/>
                    </a:ext>
                  </a:extLst>
                </a:gridCol>
                <a:gridCol w="657245">
                  <a:extLst>
                    <a:ext uri="{9D8B030D-6E8A-4147-A177-3AD203B41FA5}">
                      <a16:colId xmlns:a16="http://schemas.microsoft.com/office/drawing/2014/main" val="967702895"/>
                    </a:ext>
                  </a:extLst>
                </a:gridCol>
                <a:gridCol w="793609">
                  <a:extLst>
                    <a:ext uri="{9D8B030D-6E8A-4147-A177-3AD203B41FA5}">
                      <a16:colId xmlns:a16="http://schemas.microsoft.com/office/drawing/2014/main" val="41651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Bonheur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59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867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bonheur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3951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est 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99269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A7C553-FF81-47FB-B9D7-69B8260DD88A}"/>
              </a:ext>
            </a:extLst>
          </p:cNvPr>
          <p:cNvSpPr txBox="1"/>
          <p:nvPr/>
        </p:nvSpPr>
        <p:spPr>
          <a:xfrm>
            <a:off x="4332213" y="5103543"/>
            <a:ext cx="7311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y a aussi 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 TF-IDF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qui signifie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Frequency – Inverse Document Frequency, est une méthode qui calcule la fréquence d’un mot dans l'ensemble du document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18FDF-C13A-4C58-852A-FEF55F9249C4}"/>
              </a:ext>
            </a:extLst>
          </p:cNvPr>
          <p:cNvSpPr txBox="1"/>
          <p:nvPr/>
        </p:nvSpPr>
        <p:spPr>
          <a:xfrm>
            <a:off x="4332213" y="4649273"/>
            <a:ext cx="7311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le décompte se fait par 2 mots, c’est la </a:t>
            </a:r>
            <a:r>
              <a:rPr lang="fr-SN" altLang="ko-KR" sz="1800" dirty="0">
                <a:solidFill>
                  <a:schemeClr val="accent1"/>
                </a:solidFill>
                <a:latin typeface="+mj-lt"/>
              </a:rPr>
              <a:t>Bag of n-grams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1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Word 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Embedding</a:t>
            </a:r>
            <a:endParaRPr lang="fr-SN" altLang="ko-KR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un ensemble de méthodes qui propose des moyens de transformer le texte en vecteurs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98202-E4DE-4EFB-8C7D-7ED09EED2B18}"/>
              </a:ext>
            </a:extLst>
          </p:cNvPr>
          <p:cNvSpPr txBox="1"/>
          <p:nvPr/>
        </p:nvSpPr>
        <p:spPr>
          <a:xfrm>
            <a:off x="4332213" y="1473457"/>
            <a:ext cx="331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Exemple : word2vec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95E6E-469D-44F9-829A-77EA0E17C636}"/>
              </a:ext>
            </a:extLst>
          </p:cNvPr>
          <p:cNvSpPr txBox="1"/>
          <p:nvPr/>
        </p:nvSpPr>
        <p:spPr>
          <a:xfrm>
            <a:off x="4332213" y="2102299"/>
            <a:ext cx="60946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Père :        [1, 1, 0,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Mère :       [0.9, 1, 0, 0.01]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Maison :    [0.2,  0.5, 2, -0.5]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Bâtiment : [0.21, 0.5, 1.9, -0.5]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AF2D-9B15-4EA3-B034-F1DD776ECF9A}"/>
              </a:ext>
            </a:extLst>
          </p:cNvPr>
          <p:cNvSpPr txBox="1"/>
          <p:nvPr/>
        </p:nvSpPr>
        <p:spPr>
          <a:xfrm>
            <a:off x="4335719" y="4788836"/>
            <a:ext cx="6094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Maintenant, les valeurs de ces vecteurs ne sont pris au hasard: elles sont obtenues avec le Machine Learning en utilisant ce qu’on appelle le 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Self-</a:t>
            </a:r>
            <a:r>
              <a:rPr lang="fr-FR" sz="1600" i="1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Supervised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 Learning </a:t>
            </a:r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de la classification de texte.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9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D9AB05-D599-4B87-96AA-F463BB80238D}"/>
              </a:ext>
            </a:extLst>
          </p:cNvPr>
          <p:cNvGrpSpPr/>
          <p:nvPr/>
        </p:nvGrpSpPr>
        <p:grpSpPr>
          <a:xfrm>
            <a:off x="1115187" y="2756453"/>
            <a:ext cx="5218501" cy="1286400"/>
            <a:chOff x="6665542" y="2749602"/>
            <a:chExt cx="4797245" cy="1286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AF445E-C436-4BAC-ADCC-07089D1FA17D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SN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21FAA-31D3-45F3-AAE6-259842DE9AB6}"/>
                </a:ext>
              </a:extLst>
            </p:cNvPr>
            <p:cNvSpPr txBox="1"/>
            <p:nvPr/>
          </p:nvSpPr>
          <p:spPr>
            <a:xfrm>
              <a:off x="6685691" y="3369025"/>
              <a:ext cx="4777096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SN" altLang="ko-KR" sz="1867" dirty="0">
                  <a:solidFill>
                    <a:schemeClr val="bg1"/>
                  </a:solidFill>
                  <a:cs typeface="Arial" pitchFamily="34" charset="0"/>
                </a:rPr>
                <a:t>Contexte, motivations, définitions, problématique</a:t>
              </a:r>
            </a:p>
            <a:p>
              <a:endParaRPr lang="fr-SN" altLang="ko-KR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440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4925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00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694575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07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AEFF1-CA3C-4769-A7DB-E0A3BF058C45}"/>
              </a:ext>
            </a:extLst>
          </p:cNvPr>
          <p:cNvSpPr/>
          <p:nvPr/>
        </p:nvSpPr>
        <p:spPr>
          <a:xfrm>
            <a:off x="4077049" y="1472477"/>
            <a:ext cx="7264866" cy="41313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39FC5-8B07-4E17-BCBC-142B88E37B55}"/>
              </a:ext>
            </a:extLst>
          </p:cNvPr>
          <p:cNvSpPr txBox="1"/>
          <p:nvPr/>
        </p:nvSpPr>
        <p:spPr>
          <a:xfrm>
            <a:off x="6421078" y="1626656"/>
            <a:ext cx="2576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Feature Engineering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CFB2FB9-3969-4F37-814B-2A58A2B7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24790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556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812021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60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7317"/>
              </p:ext>
            </p:extLst>
          </p:nvPr>
        </p:nvGraphicFramePr>
        <p:xfrm>
          <a:off x="4689447" y="2088267"/>
          <a:ext cx="62246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39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342238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0.4, 0.2, 1.0,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0.16, 0.09, 0.18, 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[0.1, 0.6, 0.1, 0.8,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0.42, 0.15, 0.56, 0.71]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[0.3, 0.2, 0.9, 0.1,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0.84, 0.08, 0.44, 0.89]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[0.9, 0.4, 0.7, 0.4,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0.48, 0.96, 0.96, 0.99]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[0.7, 0.9, 0.2, 0.7,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0.39, 0.70, 0.13, 0.02]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0.1, 0.7, 0.2,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0.12, 0.33, 0.08, 0.49]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[0.4, 0.2, 0.2, 0.6,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0.96, 0.12, 0.89, 0.04]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716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Entity</a:t>
            </a:r>
            <a:r>
              <a:rPr lang="fr-SN" dirty="0"/>
              <a:t> </a:t>
            </a:r>
            <a:r>
              <a:rPr lang="fr-SN" dirty="0" err="1"/>
              <a:t>Detection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6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Permet d’avoir les élément qui sont dans l’input pour pouvoir répondre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A448E-DFB7-420D-9068-89D652A042B3}"/>
              </a:ext>
            </a:extLst>
          </p:cNvPr>
          <p:cNvSpPr txBox="1"/>
          <p:nvPr/>
        </p:nvSpPr>
        <p:spPr>
          <a:xfrm>
            <a:off x="4636326" y="1668146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: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l’année 2026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77ED6-BFA0-499C-AF96-3D0F3448D335}"/>
              </a:ext>
            </a:extLst>
          </p:cNvPr>
          <p:cNvSpPr txBox="1"/>
          <p:nvPr/>
        </p:nvSpPr>
        <p:spPr>
          <a:xfrm>
            <a:off x="4636325" y="2529920"/>
            <a:ext cx="6244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 err="1"/>
              <a:t>EntityDetection</a:t>
            </a:r>
            <a:r>
              <a:rPr lang="fr-SN" dirty="0"/>
              <a:t>("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annee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2026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fr-S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BC586-631E-4C96-B05E-27C316BF5747}"/>
              </a:ext>
            </a:extLst>
          </p:cNvPr>
          <p:cNvSpPr txBox="1"/>
          <p:nvPr/>
        </p:nvSpPr>
        <p:spPr>
          <a:xfrm>
            <a:off x="4636324" y="3668693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= [“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”]</a:t>
            </a:r>
            <a:endParaRPr lang="fr-S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636323" y="4530467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</a:t>
            </a:r>
            <a:endParaRPr lang="fr-SN" dirty="0"/>
          </a:p>
        </p:txBody>
      </p:sp>
    </p:spTree>
    <p:extLst>
      <p:ext uri="{BB962C8B-B14F-4D97-AF65-F5344CB8AC3E}">
        <p14:creationId xmlns:p14="http://schemas.microsoft.com/office/powerpoint/2010/main" val="24563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Les </a:t>
            </a:r>
            <a:r>
              <a:rPr lang="fr-SN" dirty="0" err="1"/>
              <a:t>reponses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7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Apres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intent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classification and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entity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detection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: la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reponse</a:t>
            </a:r>
            <a:endParaRPr lang="fr-FR" altLang="ko-KR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351098" y="1668147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 = 2 000 000 000</a:t>
            </a:r>
            <a:endParaRPr lang="fr-S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F959D-3E8A-48D7-AC44-EE0791F0ED7E}"/>
              </a:ext>
            </a:extLst>
          </p:cNvPr>
          <p:cNvSpPr txBox="1"/>
          <p:nvPr/>
        </p:nvSpPr>
        <p:spPr>
          <a:xfrm>
            <a:off x="4351097" y="2529921"/>
            <a:ext cx="7158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Réponses fixes et aléatoires :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1. La prédiction de votre {…} pour l’année {…} est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2. En {…} votre {…} est estimé a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3. Vous aurez {…} de {…} pour l’année {…} selon nos prédictions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DD489-482D-4B91-81E6-1A864D3122F9}"/>
              </a:ext>
            </a:extLst>
          </p:cNvPr>
          <p:cNvSpPr txBox="1"/>
          <p:nvPr/>
        </p:nvSpPr>
        <p:spPr>
          <a:xfrm>
            <a:off x="4351096" y="4222692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prédiction de votre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l’année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2026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2 000 000 000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3DCAD-2278-4FA8-ABB6-F3701D05BED7}"/>
              </a:ext>
            </a:extLst>
          </p:cNvPr>
          <p:cNvSpPr txBox="1"/>
          <p:nvPr/>
        </p:nvSpPr>
        <p:spPr>
          <a:xfrm>
            <a:off x="4351096" y="5084466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a été utilisé le LLM </a:t>
            </a:r>
            <a:r>
              <a:rPr lang="fr-S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Llama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reformuler la réponse !</a:t>
            </a:r>
          </a:p>
        </p:txBody>
      </p:sp>
    </p:spTree>
    <p:extLst>
      <p:ext uri="{BB962C8B-B14F-4D97-AF65-F5344CB8AC3E}">
        <p14:creationId xmlns:p14="http://schemas.microsoft.com/office/powerpoint/2010/main" val="34354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Exemple de fonctionnement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16AA7D9-F13C-48D0-8336-94052C1E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430323"/>
            <a:ext cx="8001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629E91A-CC77-423D-9B43-6D6426F5901A}"/>
              </a:ext>
            </a:extLst>
          </p:cNvPr>
          <p:cNvGrpSpPr/>
          <p:nvPr/>
        </p:nvGrpSpPr>
        <p:grpSpPr>
          <a:xfrm flipH="1">
            <a:off x="10461147" y="5558951"/>
            <a:ext cx="1343300" cy="914400"/>
            <a:chOff x="1208224" y="1365534"/>
            <a:chExt cx="7562415" cy="51478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FE9DA4E-7038-43E3-9795-22EBE4679D8F}"/>
                </a:ext>
              </a:extLst>
            </p:cNvPr>
            <p:cNvSpPr/>
            <p:nvPr/>
          </p:nvSpPr>
          <p:spPr>
            <a:xfrm>
              <a:off x="1208224" y="6148942"/>
              <a:ext cx="7562415" cy="364425"/>
            </a:xfrm>
            <a:custGeom>
              <a:avLst/>
              <a:gdLst>
                <a:gd name="connsiteX0" fmla="*/ 9211437 w 9211437"/>
                <a:gd name="connsiteY0" fmla="*/ 182213 h 364426"/>
                <a:gd name="connsiteX1" fmla="*/ 4605719 w 9211437"/>
                <a:gd name="connsiteY1" fmla="*/ 364426 h 364426"/>
                <a:gd name="connsiteX2" fmla="*/ 0 w 9211437"/>
                <a:gd name="connsiteY2" fmla="*/ 182213 h 364426"/>
                <a:gd name="connsiteX3" fmla="*/ 4605719 w 9211437"/>
                <a:gd name="connsiteY3" fmla="*/ 0 h 364426"/>
                <a:gd name="connsiteX4" fmla="*/ 9211437 w 9211437"/>
                <a:gd name="connsiteY4" fmla="*/ 182213 h 3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437" h="364426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51B44-4D29-4A76-A637-F025EBC9624C}"/>
                </a:ext>
              </a:extLst>
            </p:cNvPr>
            <p:cNvGrpSpPr/>
            <p:nvPr/>
          </p:nvGrpSpPr>
          <p:grpSpPr>
            <a:xfrm>
              <a:off x="1672204" y="1379647"/>
              <a:ext cx="5613276" cy="5023497"/>
              <a:chOff x="1672204" y="1379647"/>
              <a:chExt cx="5613276" cy="5023497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A61E2ED-C776-4C62-8436-2D092552E720}"/>
                  </a:ext>
                </a:extLst>
              </p:cNvPr>
              <p:cNvSpPr/>
              <p:nvPr/>
            </p:nvSpPr>
            <p:spPr>
              <a:xfrm>
                <a:off x="1672204" y="1379647"/>
                <a:ext cx="5597304" cy="5018012"/>
              </a:xfrm>
              <a:custGeom>
                <a:avLst/>
                <a:gdLst>
                  <a:gd name="connsiteX0" fmla="*/ 5587607 w 5597304"/>
                  <a:gd name="connsiteY0" fmla="*/ 4328838 h 5018012"/>
                  <a:gd name="connsiteX1" fmla="*/ 5528742 w 5597304"/>
                  <a:gd name="connsiteY1" fmla="*/ 4269116 h 5018012"/>
                  <a:gd name="connsiteX2" fmla="*/ 1619491 w 5597304"/>
                  <a:gd name="connsiteY2" fmla="*/ 4271212 h 5018012"/>
                  <a:gd name="connsiteX3" fmla="*/ 1520241 w 5597304"/>
                  <a:gd name="connsiteY3" fmla="*/ 4191487 h 5018012"/>
                  <a:gd name="connsiteX4" fmla="*/ 1499000 w 5597304"/>
                  <a:gd name="connsiteY4" fmla="*/ 4050898 h 5018012"/>
                  <a:gd name="connsiteX5" fmla="*/ 859777 w 5597304"/>
                  <a:gd name="connsiteY5" fmla="*/ 36777 h 5018012"/>
                  <a:gd name="connsiteX6" fmla="*/ 834631 w 5597304"/>
                  <a:gd name="connsiteY6" fmla="*/ 106 h 5018012"/>
                  <a:gd name="connsiteX7" fmla="*/ 498780 w 5597304"/>
                  <a:gd name="connsiteY7" fmla="*/ 26395 h 5018012"/>
                  <a:gd name="connsiteX8" fmla="*/ 22339 w 5597304"/>
                  <a:gd name="connsiteY8" fmla="*/ 152506 h 5018012"/>
                  <a:gd name="connsiteX9" fmla="*/ 1003 w 5597304"/>
                  <a:gd name="connsiteY9" fmla="*/ 184986 h 5018012"/>
                  <a:gd name="connsiteX10" fmla="*/ 730809 w 5597304"/>
                  <a:gd name="connsiteY10" fmla="*/ 4849760 h 5018012"/>
                  <a:gd name="connsiteX11" fmla="*/ 751954 w 5597304"/>
                  <a:gd name="connsiteY11" fmla="*/ 4970823 h 5018012"/>
                  <a:gd name="connsiteX12" fmla="*/ 810152 w 5597304"/>
                  <a:gd name="connsiteY12" fmla="*/ 5013781 h 5018012"/>
                  <a:gd name="connsiteX13" fmla="*/ 5535600 w 5597304"/>
                  <a:gd name="connsiteY13" fmla="*/ 5017972 h 5018012"/>
                  <a:gd name="connsiteX14" fmla="*/ 5595703 w 5597304"/>
                  <a:gd name="connsiteY14" fmla="*/ 4985015 h 5018012"/>
                  <a:gd name="connsiteX15" fmla="*/ 5587607 w 5597304"/>
                  <a:gd name="connsiteY15" fmla="*/ 4328838 h 5018012"/>
                  <a:gd name="connsiteX16" fmla="*/ 953884 w 5597304"/>
                  <a:gd name="connsiteY16" fmla="*/ 4482952 h 5018012"/>
                  <a:gd name="connsiteX17" fmla="*/ 955885 w 5597304"/>
                  <a:gd name="connsiteY17" fmla="*/ 4483524 h 5018012"/>
                  <a:gd name="connsiteX18" fmla="*/ 953980 w 5597304"/>
                  <a:gd name="connsiteY18" fmla="*/ 4484095 h 5018012"/>
                  <a:gd name="connsiteX19" fmla="*/ 953884 w 5597304"/>
                  <a:gd name="connsiteY19" fmla="*/ 4482952 h 501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97304" h="5018012">
                    <a:moveTo>
                      <a:pt x="5587607" y="4328838"/>
                    </a:moveTo>
                    <a:cubicBezTo>
                      <a:pt x="5590273" y="4281403"/>
                      <a:pt x="5577606" y="4269021"/>
                      <a:pt x="5528742" y="4269116"/>
                    </a:cubicBezTo>
                    <a:cubicBezTo>
                      <a:pt x="4225722" y="4270640"/>
                      <a:pt x="2922607" y="4270164"/>
                      <a:pt x="1619491" y="4271212"/>
                    </a:cubicBezTo>
                    <a:cubicBezTo>
                      <a:pt x="1574724" y="4271212"/>
                      <a:pt x="1526623" y="4263115"/>
                      <a:pt x="1520241" y="4191487"/>
                    </a:cubicBezTo>
                    <a:cubicBezTo>
                      <a:pt x="1516050" y="4144434"/>
                      <a:pt x="1506430" y="4097761"/>
                      <a:pt x="1499000" y="4050898"/>
                    </a:cubicBezTo>
                    <a:cubicBezTo>
                      <a:pt x="1446422" y="3721619"/>
                      <a:pt x="881304" y="166127"/>
                      <a:pt x="859777" y="36777"/>
                    </a:cubicBezTo>
                    <a:cubicBezTo>
                      <a:pt x="857396" y="22395"/>
                      <a:pt x="863302" y="-1799"/>
                      <a:pt x="834631" y="106"/>
                    </a:cubicBezTo>
                    <a:cubicBezTo>
                      <a:pt x="722522" y="7345"/>
                      <a:pt x="608317" y="1440"/>
                      <a:pt x="498780" y="26395"/>
                    </a:cubicBezTo>
                    <a:cubicBezTo>
                      <a:pt x="338665" y="62876"/>
                      <a:pt x="181312" y="111168"/>
                      <a:pt x="22339" y="152506"/>
                    </a:cubicBezTo>
                    <a:cubicBezTo>
                      <a:pt x="622" y="158126"/>
                      <a:pt x="-1949" y="167079"/>
                      <a:pt x="1003" y="184986"/>
                    </a:cubicBezTo>
                    <a:cubicBezTo>
                      <a:pt x="11767" y="251661"/>
                      <a:pt x="733190" y="4837092"/>
                      <a:pt x="730809" y="4849760"/>
                    </a:cubicBezTo>
                    <a:cubicBezTo>
                      <a:pt x="730523" y="4891385"/>
                      <a:pt x="740334" y="4931104"/>
                      <a:pt x="751954" y="4970823"/>
                    </a:cubicBezTo>
                    <a:cubicBezTo>
                      <a:pt x="760813" y="5001017"/>
                      <a:pt x="777481" y="5014067"/>
                      <a:pt x="810152" y="5013781"/>
                    </a:cubicBezTo>
                    <a:cubicBezTo>
                      <a:pt x="900354" y="5013018"/>
                      <a:pt x="5434159" y="5018543"/>
                      <a:pt x="5535600" y="5017972"/>
                    </a:cubicBezTo>
                    <a:cubicBezTo>
                      <a:pt x="5561794" y="5017781"/>
                      <a:pt x="5591893" y="5017114"/>
                      <a:pt x="5595703" y="4985015"/>
                    </a:cubicBezTo>
                    <a:cubicBezTo>
                      <a:pt x="5602942" y="4924341"/>
                      <a:pt x="5583034" y="4410943"/>
                      <a:pt x="5587607" y="4328838"/>
                    </a:cubicBezTo>
                    <a:close/>
                    <a:moveTo>
                      <a:pt x="953884" y="4482952"/>
                    </a:moveTo>
                    <a:cubicBezTo>
                      <a:pt x="954551" y="4483143"/>
                      <a:pt x="955218" y="4483333"/>
                      <a:pt x="955885" y="4483524"/>
                    </a:cubicBezTo>
                    <a:cubicBezTo>
                      <a:pt x="955218" y="4483714"/>
                      <a:pt x="954551" y="4483905"/>
                      <a:pt x="953980" y="4484095"/>
                    </a:cubicBezTo>
                    <a:cubicBezTo>
                      <a:pt x="953980" y="4483714"/>
                      <a:pt x="953980" y="4483333"/>
                      <a:pt x="953884" y="44829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0469602-477A-432A-B3F3-AE3079E64FE7}"/>
                  </a:ext>
                </a:extLst>
              </p:cNvPr>
              <p:cNvSpPr/>
              <p:nvPr/>
            </p:nvSpPr>
            <p:spPr>
              <a:xfrm>
                <a:off x="1706732" y="1544908"/>
                <a:ext cx="5578748" cy="4858236"/>
              </a:xfrm>
              <a:custGeom>
                <a:avLst/>
                <a:gdLst>
                  <a:gd name="connsiteX0" fmla="*/ 5565842 w 5578748"/>
                  <a:gd name="connsiteY0" fmla="*/ 4451708 h 4858236"/>
                  <a:gd name="connsiteX1" fmla="*/ 5576986 w 5578748"/>
                  <a:gd name="connsiteY1" fmla="*/ 4822802 h 4858236"/>
                  <a:gd name="connsiteX2" fmla="*/ 5516884 w 5578748"/>
                  <a:gd name="connsiteY2" fmla="*/ 4855759 h 4858236"/>
                  <a:gd name="connsiteX3" fmla="*/ 5212655 w 5578748"/>
                  <a:gd name="connsiteY3" fmla="*/ 4857568 h 4858236"/>
                  <a:gd name="connsiteX4" fmla="*/ 1599251 w 5578748"/>
                  <a:gd name="connsiteY4" fmla="*/ 4857473 h 4858236"/>
                  <a:gd name="connsiteX5" fmla="*/ 1062136 w 5578748"/>
                  <a:gd name="connsiteY5" fmla="*/ 4854901 h 4858236"/>
                  <a:gd name="connsiteX6" fmla="*/ 791435 w 5578748"/>
                  <a:gd name="connsiteY6" fmla="*/ 4851663 h 4858236"/>
                  <a:gd name="connsiteX7" fmla="*/ 733238 w 5578748"/>
                  <a:gd name="connsiteY7" fmla="*/ 4808705 h 4858236"/>
                  <a:gd name="connsiteX8" fmla="*/ 712092 w 5578748"/>
                  <a:gd name="connsiteY8" fmla="*/ 4687642 h 4858236"/>
                  <a:gd name="connsiteX9" fmla="*/ 643512 w 5578748"/>
                  <a:gd name="connsiteY9" fmla="*/ 4127858 h 4858236"/>
                  <a:gd name="connsiteX10" fmla="*/ 503114 w 5578748"/>
                  <a:gd name="connsiteY10" fmla="*/ 3242890 h 4858236"/>
                  <a:gd name="connsiteX11" fmla="*/ 393481 w 5578748"/>
                  <a:gd name="connsiteY11" fmla="*/ 2555757 h 4858236"/>
                  <a:gd name="connsiteX12" fmla="*/ 303375 w 5578748"/>
                  <a:gd name="connsiteY12" fmla="*/ 1981209 h 4858236"/>
                  <a:gd name="connsiteX13" fmla="*/ 202791 w 5578748"/>
                  <a:gd name="connsiteY13" fmla="*/ 1351892 h 4858236"/>
                  <a:gd name="connsiteX14" fmla="*/ 122209 w 5578748"/>
                  <a:gd name="connsiteY14" fmla="*/ 834399 h 4858236"/>
                  <a:gd name="connsiteX15" fmla="*/ 50200 w 5578748"/>
                  <a:gd name="connsiteY15" fmla="*/ 387390 h 4858236"/>
                  <a:gd name="connsiteX16" fmla="*/ 1242 w 5578748"/>
                  <a:gd name="connsiteY16" fmla="*/ 79542 h 4858236"/>
                  <a:gd name="connsiteX17" fmla="*/ 33626 w 5578748"/>
                  <a:gd name="connsiteY17" fmla="*/ 25440 h 4858236"/>
                  <a:gd name="connsiteX18" fmla="*/ 193266 w 5578748"/>
                  <a:gd name="connsiteY18" fmla="*/ 390 h 4858236"/>
                  <a:gd name="connsiteX19" fmla="*/ 245939 w 5578748"/>
                  <a:gd name="connsiteY19" fmla="*/ 54111 h 4858236"/>
                  <a:gd name="connsiteX20" fmla="*/ 307470 w 5578748"/>
                  <a:gd name="connsiteY20" fmla="*/ 443874 h 4858236"/>
                  <a:gd name="connsiteX21" fmla="*/ 524164 w 5578748"/>
                  <a:gd name="connsiteY21" fmla="*/ 1824522 h 4858236"/>
                  <a:gd name="connsiteX22" fmla="*/ 873446 w 5578748"/>
                  <a:gd name="connsiteY22" fmla="*/ 4050515 h 4858236"/>
                  <a:gd name="connsiteX23" fmla="*/ 918499 w 5578748"/>
                  <a:gd name="connsiteY23" fmla="*/ 4341694 h 4858236"/>
                  <a:gd name="connsiteX24" fmla="*/ 1082139 w 5578748"/>
                  <a:gd name="connsiteY24" fmla="*/ 4428086 h 4858236"/>
                  <a:gd name="connsiteX25" fmla="*/ 5473259 w 5578748"/>
                  <a:gd name="connsiteY25" fmla="*/ 4428181 h 4858236"/>
                  <a:gd name="connsiteX26" fmla="*/ 5565842 w 5578748"/>
                  <a:gd name="connsiteY26" fmla="*/ 4451708 h 485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78748" h="4858236">
                    <a:moveTo>
                      <a:pt x="5565842" y="4451708"/>
                    </a:moveTo>
                    <a:cubicBezTo>
                      <a:pt x="5566890" y="4514859"/>
                      <a:pt x="5584225" y="4762223"/>
                      <a:pt x="5576986" y="4822802"/>
                    </a:cubicBezTo>
                    <a:cubicBezTo>
                      <a:pt x="5573176" y="4854806"/>
                      <a:pt x="5542982" y="4855568"/>
                      <a:pt x="5516884" y="4855759"/>
                    </a:cubicBezTo>
                    <a:cubicBezTo>
                      <a:pt x="5415442" y="4856330"/>
                      <a:pt x="5314096" y="4857473"/>
                      <a:pt x="5212655" y="4857568"/>
                    </a:cubicBezTo>
                    <a:cubicBezTo>
                      <a:pt x="4008219" y="4858331"/>
                      <a:pt x="2803687" y="4858616"/>
                      <a:pt x="1599251" y="4857473"/>
                    </a:cubicBezTo>
                    <a:cubicBezTo>
                      <a:pt x="1420181" y="4857282"/>
                      <a:pt x="1241111" y="4859283"/>
                      <a:pt x="1062136" y="4854901"/>
                    </a:cubicBezTo>
                    <a:cubicBezTo>
                      <a:pt x="971934" y="4852711"/>
                      <a:pt x="881637" y="4850901"/>
                      <a:pt x="791435" y="4851663"/>
                    </a:cubicBezTo>
                    <a:cubicBezTo>
                      <a:pt x="758765" y="4851948"/>
                      <a:pt x="742096" y="4838899"/>
                      <a:pt x="733238" y="4808705"/>
                    </a:cubicBezTo>
                    <a:cubicBezTo>
                      <a:pt x="721617" y="4768986"/>
                      <a:pt x="711711" y="4729266"/>
                      <a:pt x="712092" y="4687642"/>
                    </a:cubicBezTo>
                    <a:cubicBezTo>
                      <a:pt x="724665" y="4621539"/>
                      <a:pt x="663134" y="4248730"/>
                      <a:pt x="643512" y="4127858"/>
                    </a:cubicBezTo>
                    <a:cubicBezTo>
                      <a:pt x="595697" y="3833059"/>
                      <a:pt x="549596" y="3537975"/>
                      <a:pt x="503114" y="3242890"/>
                    </a:cubicBezTo>
                    <a:cubicBezTo>
                      <a:pt x="467014" y="3013814"/>
                      <a:pt x="430438" y="2784738"/>
                      <a:pt x="393481" y="2555757"/>
                    </a:cubicBezTo>
                    <a:cubicBezTo>
                      <a:pt x="362525" y="2364400"/>
                      <a:pt x="334235" y="2172566"/>
                      <a:pt x="303375" y="1981209"/>
                    </a:cubicBezTo>
                    <a:cubicBezTo>
                      <a:pt x="269561" y="1771468"/>
                      <a:pt x="236414" y="1561632"/>
                      <a:pt x="202791" y="1351892"/>
                    </a:cubicBezTo>
                    <a:cubicBezTo>
                      <a:pt x="175168" y="1179585"/>
                      <a:pt x="148879" y="1006896"/>
                      <a:pt x="122209" y="834399"/>
                    </a:cubicBezTo>
                    <a:cubicBezTo>
                      <a:pt x="99254" y="685237"/>
                      <a:pt x="74203" y="536361"/>
                      <a:pt x="50200" y="387390"/>
                    </a:cubicBezTo>
                    <a:cubicBezTo>
                      <a:pt x="33626" y="284806"/>
                      <a:pt x="18863" y="181936"/>
                      <a:pt x="1242" y="79542"/>
                    </a:cubicBezTo>
                    <a:cubicBezTo>
                      <a:pt x="-3426" y="52587"/>
                      <a:pt x="4575" y="32203"/>
                      <a:pt x="33626" y="25440"/>
                    </a:cubicBezTo>
                    <a:cubicBezTo>
                      <a:pt x="86205" y="13153"/>
                      <a:pt x="139640" y="6105"/>
                      <a:pt x="193266" y="390"/>
                    </a:cubicBezTo>
                    <a:cubicBezTo>
                      <a:pt x="231461" y="-3611"/>
                      <a:pt x="240700" y="23821"/>
                      <a:pt x="245939" y="54111"/>
                    </a:cubicBezTo>
                    <a:cubicBezTo>
                      <a:pt x="268227" y="183746"/>
                      <a:pt x="287087" y="313953"/>
                      <a:pt x="307470" y="443874"/>
                    </a:cubicBezTo>
                    <a:cubicBezTo>
                      <a:pt x="379670" y="904122"/>
                      <a:pt x="452155" y="1364274"/>
                      <a:pt x="524164" y="1824522"/>
                    </a:cubicBezTo>
                    <a:cubicBezTo>
                      <a:pt x="640369" y="2566520"/>
                      <a:pt x="757908" y="3308422"/>
                      <a:pt x="873446" y="4050515"/>
                    </a:cubicBezTo>
                    <a:cubicBezTo>
                      <a:pt x="888591" y="4147575"/>
                      <a:pt x="904878" y="4244444"/>
                      <a:pt x="918499" y="4341694"/>
                    </a:cubicBezTo>
                    <a:cubicBezTo>
                      <a:pt x="930024" y="4423895"/>
                      <a:pt x="1003367" y="4428086"/>
                      <a:pt x="1082139" y="4428086"/>
                    </a:cubicBezTo>
                    <a:cubicBezTo>
                      <a:pt x="2545846" y="4427895"/>
                      <a:pt x="4009552" y="4427895"/>
                      <a:pt x="5473259" y="4428181"/>
                    </a:cubicBezTo>
                    <a:cubicBezTo>
                      <a:pt x="5505644" y="4428181"/>
                      <a:pt x="5541077" y="4419990"/>
                      <a:pt x="5565842" y="4451708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5AA87B7-8B3C-41B4-B3C5-71F7B61F1C7A}"/>
                  </a:ext>
                </a:extLst>
              </p:cNvPr>
              <p:cNvSpPr/>
              <p:nvPr/>
            </p:nvSpPr>
            <p:spPr>
              <a:xfrm>
                <a:off x="1974099" y="1437421"/>
                <a:ext cx="1158619" cy="4412259"/>
              </a:xfrm>
              <a:custGeom>
                <a:avLst/>
                <a:gdLst>
                  <a:gd name="connsiteX0" fmla="*/ 1157386 w 1158619"/>
                  <a:gd name="connsiteY0" fmla="*/ 4185243 h 4412259"/>
                  <a:gd name="connsiteX1" fmla="*/ 1139003 w 1158619"/>
                  <a:gd name="connsiteY1" fmla="*/ 4228486 h 4412259"/>
                  <a:gd name="connsiteX2" fmla="*/ 816486 w 1158619"/>
                  <a:gd name="connsiteY2" fmla="*/ 4408985 h 4412259"/>
                  <a:gd name="connsiteX3" fmla="*/ 684565 w 1158619"/>
                  <a:gd name="connsiteY3" fmla="*/ 4408890 h 4412259"/>
                  <a:gd name="connsiteX4" fmla="*/ 637988 w 1158619"/>
                  <a:gd name="connsiteY4" fmla="*/ 4156763 h 4412259"/>
                  <a:gd name="connsiteX5" fmla="*/ 1242 w 1158619"/>
                  <a:gd name="connsiteY5" fmla="*/ 145024 h 4412259"/>
                  <a:gd name="connsiteX6" fmla="*/ 23816 w 1158619"/>
                  <a:gd name="connsiteY6" fmla="*/ 107686 h 4412259"/>
                  <a:gd name="connsiteX7" fmla="*/ 465776 w 1158619"/>
                  <a:gd name="connsiteY7" fmla="*/ 1958 h 4412259"/>
                  <a:gd name="connsiteX8" fmla="*/ 495018 w 1158619"/>
                  <a:gd name="connsiteY8" fmla="*/ 27485 h 4412259"/>
                  <a:gd name="connsiteX9" fmla="*/ 1157386 w 1158619"/>
                  <a:gd name="connsiteY9" fmla="*/ 4185243 h 441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619" h="4412259">
                    <a:moveTo>
                      <a:pt x="1157386" y="4185243"/>
                    </a:moveTo>
                    <a:cubicBezTo>
                      <a:pt x="1160720" y="4204293"/>
                      <a:pt x="1158148" y="4217914"/>
                      <a:pt x="1139003" y="4228486"/>
                    </a:cubicBezTo>
                    <a:cubicBezTo>
                      <a:pt x="1031180" y="4288018"/>
                      <a:pt x="923928" y="4348692"/>
                      <a:pt x="816486" y="4408985"/>
                    </a:cubicBezTo>
                    <a:cubicBezTo>
                      <a:pt x="772481" y="4413272"/>
                      <a:pt x="728571" y="4413462"/>
                      <a:pt x="684565" y="4408890"/>
                    </a:cubicBezTo>
                    <a:cubicBezTo>
                      <a:pt x="659324" y="4326689"/>
                      <a:pt x="652656" y="4240869"/>
                      <a:pt x="637988" y="4156763"/>
                    </a:cubicBezTo>
                    <a:cubicBezTo>
                      <a:pt x="614842" y="4023890"/>
                      <a:pt x="29436" y="327618"/>
                      <a:pt x="1242" y="145024"/>
                    </a:cubicBezTo>
                    <a:cubicBezTo>
                      <a:pt x="-1521" y="127498"/>
                      <a:pt x="-1806" y="113591"/>
                      <a:pt x="23816" y="107686"/>
                    </a:cubicBezTo>
                    <a:cubicBezTo>
                      <a:pt x="171549" y="74158"/>
                      <a:pt x="318996" y="39106"/>
                      <a:pt x="465776" y="1958"/>
                    </a:cubicBezTo>
                    <a:cubicBezTo>
                      <a:pt x="495780" y="-5662"/>
                      <a:pt x="492255" y="10245"/>
                      <a:pt x="495018" y="27485"/>
                    </a:cubicBezTo>
                    <a:cubicBezTo>
                      <a:pt x="522926" y="200269"/>
                      <a:pt x="1148718" y="4135618"/>
                      <a:pt x="1157386" y="4185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11C594-DD4A-4DC9-9B03-56DFD0233057}"/>
                  </a:ext>
                </a:extLst>
              </p:cNvPr>
              <p:cNvSpPr/>
              <p:nvPr/>
            </p:nvSpPr>
            <p:spPr>
              <a:xfrm>
                <a:off x="3391422" y="5704486"/>
                <a:ext cx="2638615" cy="149888"/>
              </a:xfrm>
              <a:custGeom>
                <a:avLst/>
                <a:gdLst>
                  <a:gd name="connsiteX0" fmla="*/ 0 w 2638615"/>
                  <a:gd name="connsiteY0" fmla="*/ 145730 h 149888"/>
                  <a:gd name="connsiteX1" fmla="*/ 85439 w 2638615"/>
                  <a:gd name="connsiteY1" fmla="*/ 17714 h 149888"/>
                  <a:gd name="connsiteX2" fmla="*/ 251936 w 2638615"/>
                  <a:gd name="connsiteY2" fmla="*/ 5237 h 149888"/>
                  <a:gd name="connsiteX3" fmla="*/ 2602992 w 2638615"/>
                  <a:gd name="connsiteY3" fmla="*/ 2665 h 149888"/>
                  <a:gd name="connsiteX4" fmla="*/ 2638616 w 2638615"/>
                  <a:gd name="connsiteY4" fmla="*/ 4189 h 149888"/>
                  <a:gd name="connsiteX5" fmla="*/ 2605850 w 2638615"/>
                  <a:gd name="connsiteY5" fmla="*/ 137920 h 149888"/>
                  <a:gd name="connsiteX6" fmla="*/ 2560415 w 2638615"/>
                  <a:gd name="connsiteY6" fmla="*/ 144302 h 149888"/>
                  <a:gd name="connsiteX7" fmla="*/ 0 w 2638615"/>
                  <a:gd name="connsiteY7" fmla="*/ 145730 h 149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8615" h="149888">
                    <a:moveTo>
                      <a:pt x="0" y="145730"/>
                    </a:moveTo>
                    <a:cubicBezTo>
                      <a:pt x="29908" y="103249"/>
                      <a:pt x="76105" y="29716"/>
                      <a:pt x="85439" y="17714"/>
                    </a:cubicBezTo>
                    <a:cubicBezTo>
                      <a:pt x="102679" y="-4479"/>
                      <a:pt x="159639" y="4094"/>
                      <a:pt x="251936" y="5237"/>
                    </a:cubicBezTo>
                    <a:cubicBezTo>
                      <a:pt x="1050417" y="2665"/>
                      <a:pt x="1820704" y="-3526"/>
                      <a:pt x="2602992" y="2665"/>
                    </a:cubicBezTo>
                    <a:cubicBezTo>
                      <a:pt x="2613946" y="2760"/>
                      <a:pt x="2624995" y="3618"/>
                      <a:pt x="2638616" y="4189"/>
                    </a:cubicBezTo>
                    <a:cubicBezTo>
                      <a:pt x="2628805" y="42194"/>
                      <a:pt x="2615184" y="101630"/>
                      <a:pt x="2605850" y="137920"/>
                    </a:cubicBezTo>
                    <a:cubicBezTo>
                      <a:pt x="2592229" y="150398"/>
                      <a:pt x="2575560" y="144302"/>
                      <a:pt x="2560415" y="144302"/>
                    </a:cubicBezTo>
                    <a:cubicBezTo>
                      <a:pt x="1722406" y="144587"/>
                      <a:pt x="136493" y="155732"/>
                      <a:pt x="0" y="14573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81F5089-19FC-45DC-9F99-3853F9FDC4DC}"/>
                  </a:ext>
                </a:extLst>
              </p:cNvPr>
              <p:cNvSpPr/>
              <p:nvPr/>
            </p:nvSpPr>
            <p:spPr>
              <a:xfrm>
                <a:off x="6236349" y="5704333"/>
                <a:ext cx="590470" cy="150198"/>
              </a:xfrm>
              <a:custGeom>
                <a:avLst/>
                <a:gdLst>
                  <a:gd name="connsiteX0" fmla="*/ 0 w 590470"/>
                  <a:gd name="connsiteY0" fmla="*/ 141121 h 150198"/>
                  <a:gd name="connsiteX1" fmla="*/ 101060 w 590470"/>
                  <a:gd name="connsiteY1" fmla="*/ 55 h 150198"/>
                  <a:gd name="connsiteX2" fmla="*/ 555022 w 590470"/>
                  <a:gd name="connsiteY2" fmla="*/ 2913 h 150198"/>
                  <a:gd name="connsiteX3" fmla="*/ 590169 w 590470"/>
                  <a:gd name="connsiteY3" fmla="*/ 35774 h 150198"/>
                  <a:gd name="connsiteX4" fmla="*/ 588645 w 590470"/>
                  <a:gd name="connsiteY4" fmla="*/ 145026 h 150198"/>
                  <a:gd name="connsiteX5" fmla="*/ 575500 w 590470"/>
                  <a:gd name="connsiteY5" fmla="*/ 149884 h 150198"/>
                  <a:gd name="connsiteX6" fmla="*/ 14574 w 590470"/>
                  <a:gd name="connsiteY6" fmla="*/ 150074 h 150198"/>
                  <a:gd name="connsiteX7" fmla="*/ 0 w 590470"/>
                  <a:gd name="connsiteY7" fmla="*/ 141121 h 15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0470" h="150198">
                    <a:moveTo>
                      <a:pt x="0" y="141121"/>
                    </a:moveTo>
                    <a:cubicBezTo>
                      <a:pt x="8573" y="50347"/>
                      <a:pt x="17145" y="-1945"/>
                      <a:pt x="101060" y="55"/>
                    </a:cubicBezTo>
                    <a:cubicBezTo>
                      <a:pt x="237077" y="3294"/>
                      <a:pt x="418814" y="8437"/>
                      <a:pt x="555022" y="2913"/>
                    </a:cubicBezTo>
                    <a:cubicBezTo>
                      <a:pt x="580834" y="1865"/>
                      <a:pt x="592550" y="7294"/>
                      <a:pt x="590169" y="35774"/>
                    </a:cubicBezTo>
                    <a:cubicBezTo>
                      <a:pt x="587597" y="65683"/>
                      <a:pt x="589026" y="114927"/>
                      <a:pt x="588645" y="145026"/>
                    </a:cubicBezTo>
                    <a:cubicBezTo>
                      <a:pt x="584454" y="147026"/>
                      <a:pt x="580739" y="149884"/>
                      <a:pt x="575500" y="149884"/>
                    </a:cubicBezTo>
                    <a:cubicBezTo>
                      <a:pt x="388525" y="150455"/>
                      <a:pt x="201549" y="150074"/>
                      <a:pt x="14574" y="150074"/>
                    </a:cubicBezTo>
                    <a:cubicBezTo>
                      <a:pt x="7430" y="150074"/>
                      <a:pt x="2477" y="147883"/>
                      <a:pt x="0" y="14112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4DD05F-D98B-41FB-82C0-EF5B695F786C}"/>
                </a:ext>
              </a:extLst>
            </p:cNvPr>
            <p:cNvGrpSpPr/>
            <p:nvPr/>
          </p:nvGrpSpPr>
          <p:grpSpPr>
            <a:xfrm>
              <a:off x="2591782" y="1365534"/>
              <a:ext cx="3628428" cy="3908010"/>
              <a:chOff x="2591782" y="1365534"/>
              <a:chExt cx="3628428" cy="390801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3AD80BB-D395-4295-A5DA-94FF2B8362FC}"/>
                  </a:ext>
                </a:extLst>
              </p:cNvPr>
              <p:cNvGrpSpPr/>
              <p:nvPr/>
            </p:nvGrpSpPr>
            <p:grpSpPr>
              <a:xfrm>
                <a:off x="3525442" y="1365534"/>
                <a:ext cx="2694768" cy="3908010"/>
                <a:chOff x="3525442" y="1365534"/>
                <a:chExt cx="2694768" cy="3908010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1AFCA37-D605-4927-91E4-2DFF35C98373}"/>
                    </a:ext>
                  </a:extLst>
                </p:cNvPr>
                <p:cNvSpPr/>
                <p:nvPr/>
              </p:nvSpPr>
              <p:spPr>
                <a:xfrm>
                  <a:off x="3525442" y="1374297"/>
                  <a:ext cx="2694646" cy="3899247"/>
                </a:xfrm>
                <a:custGeom>
                  <a:avLst/>
                  <a:gdLst>
                    <a:gd name="connsiteX0" fmla="*/ 2683285 w 2694646"/>
                    <a:gd name="connsiteY0" fmla="*/ 1256184 h 3899247"/>
                    <a:gd name="connsiteX1" fmla="*/ 2596512 w 2694646"/>
                    <a:gd name="connsiteY1" fmla="*/ 1115119 h 3899247"/>
                    <a:gd name="connsiteX2" fmla="*/ 2623468 w 2694646"/>
                    <a:gd name="connsiteY2" fmla="*/ 1086734 h 3899247"/>
                    <a:gd name="connsiteX3" fmla="*/ 2590702 w 2694646"/>
                    <a:gd name="connsiteY3" fmla="*/ 839465 h 3899247"/>
                    <a:gd name="connsiteX4" fmla="*/ 2412680 w 2694646"/>
                    <a:gd name="connsiteY4" fmla="*/ 549333 h 3899247"/>
                    <a:gd name="connsiteX5" fmla="*/ 2376580 w 2694646"/>
                    <a:gd name="connsiteY5" fmla="*/ 534570 h 3899247"/>
                    <a:gd name="connsiteX6" fmla="*/ 2370198 w 2694646"/>
                    <a:gd name="connsiteY6" fmla="*/ 532951 h 3899247"/>
                    <a:gd name="connsiteX7" fmla="*/ 2139312 w 2694646"/>
                    <a:gd name="connsiteY7" fmla="*/ 214815 h 3899247"/>
                    <a:gd name="connsiteX8" fmla="*/ 1934715 w 2694646"/>
                    <a:gd name="connsiteY8" fmla="*/ 88323 h 3899247"/>
                    <a:gd name="connsiteX9" fmla="*/ 1176525 w 2694646"/>
                    <a:gd name="connsiteY9" fmla="*/ 35364 h 3899247"/>
                    <a:gd name="connsiteX10" fmla="*/ 683321 w 2694646"/>
                    <a:gd name="connsiteY10" fmla="*/ 300350 h 3899247"/>
                    <a:gd name="connsiteX11" fmla="*/ 610740 w 2694646"/>
                    <a:gd name="connsiteY11" fmla="*/ 384646 h 3899247"/>
                    <a:gd name="connsiteX12" fmla="*/ 463769 w 2694646"/>
                    <a:gd name="connsiteY12" fmla="*/ 843466 h 3899247"/>
                    <a:gd name="connsiteX13" fmla="*/ 524825 w 2694646"/>
                    <a:gd name="connsiteY13" fmla="*/ 1262089 h 3899247"/>
                    <a:gd name="connsiteX14" fmla="*/ 694656 w 2694646"/>
                    <a:gd name="connsiteY14" fmla="*/ 1567080 h 3899247"/>
                    <a:gd name="connsiteX15" fmla="*/ 762092 w 2694646"/>
                    <a:gd name="connsiteY15" fmla="*/ 1883119 h 3899247"/>
                    <a:gd name="connsiteX16" fmla="*/ 747424 w 2694646"/>
                    <a:gd name="connsiteY16" fmla="*/ 2024185 h 3899247"/>
                    <a:gd name="connsiteX17" fmla="*/ 714277 w 2694646"/>
                    <a:gd name="connsiteY17" fmla="*/ 2168584 h 3899247"/>
                    <a:gd name="connsiteX18" fmla="*/ 683797 w 2694646"/>
                    <a:gd name="connsiteY18" fmla="*/ 2263262 h 3899247"/>
                    <a:gd name="connsiteX19" fmla="*/ 593405 w 2694646"/>
                    <a:gd name="connsiteY19" fmla="*/ 2521580 h 3899247"/>
                    <a:gd name="connsiteX20" fmla="*/ 524349 w 2694646"/>
                    <a:gd name="connsiteY20" fmla="*/ 2672170 h 3899247"/>
                    <a:gd name="connsiteX21" fmla="*/ 426527 w 2694646"/>
                    <a:gd name="connsiteY21" fmla="*/ 2786661 h 3899247"/>
                    <a:gd name="connsiteX22" fmla="*/ 92009 w 2694646"/>
                    <a:gd name="connsiteY22" fmla="*/ 3228335 h 3899247"/>
                    <a:gd name="connsiteX23" fmla="*/ 4379 w 2694646"/>
                    <a:gd name="connsiteY23" fmla="*/ 3401690 h 3899247"/>
                    <a:gd name="connsiteX24" fmla="*/ 19905 w 2694646"/>
                    <a:gd name="connsiteY24" fmla="*/ 3453411 h 3899247"/>
                    <a:gd name="connsiteX25" fmla="*/ 1266727 w 2694646"/>
                    <a:gd name="connsiteY25" fmla="*/ 3895752 h 3899247"/>
                    <a:gd name="connsiteX26" fmla="*/ 1892710 w 2694646"/>
                    <a:gd name="connsiteY26" fmla="*/ 3843460 h 3899247"/>
                    <a:gd name="connsiteX27" fmla="*/ 2200653 w 2694646"/>
                    <a:gd name="connsiteY27" fmla="*/ 3747352 h 3899247"/>
                    <a:gd name="connsiteX28" fmla="*/ 2415823 w 2694646"/>
                    <a:gd name="connsiteY28" fmla="*/ 3657627 h 3899247"/>
                    <a:gd name="connsiteX29" fmla="*/ 2285140 w 2694646"/>
                    <a:gd name="connsiteY29" fmla="*/ 3452935 h 3899247"/>
                    <a:gd name="connsiteX30" fmla="*/ 2225133 w 2694646"/>
                    <a:gd name="connsiteY30" fmla="*/ 3165280 h 3899247"/>
                    <a:gd name="connsiteX31" fmla="*/ 1906903 w 2694646"/>
                    <a:gd name="connsiteY31" fmla="*/ 2489671 h 3899247"/>
                    <a:gd name="connsiteX32" fmla="*/ 1882042 w 2694646"/>
                    <a:gd name="connsiteY32" fmla="*/ 2434903 h 3899247"/>
                    <a:gd name="connsiteX33" fmla="*/ 1910522 w 2694646"/>
                    <a:gd name="connsiteY33" fmla="*/ 2317078 h 3899247"/>
                    <a:gd name="connsiteX34" fmla="*/ 1959766 w 2694646"/>
                    <a:gd name="connsiteY34" fmla="*/ 2187824 h 3899247"/>
                    <a:gd name="connsiteX35" fmla="*/ 2013677 w 2694646"/>
                    <a:gd name="connsiteY35" fmla="*/ 2178490 h 3899247"/>
                    <a:gd name="connsiteX36" fmla="*/ 2329050 w 2694646"/>
                    <a:gd name="connsiteY36" fmla="*/ 2184490 h 3899247"/>
                    <a:gd name="connsiteX37" fmla="*/ 2491261 w 2694646"/>
                    <a:gd name="connsiteY37" fmla="*/ 1933411 h 3899247"/>
                    <a:gd name="connsiteX38" fmla="*/ 2488118 w 2694646"/>
                    <a:gd name="connsiteY38" fmla="*/ 1919600 h 3899247"/>
                    <a:gd name="connsiteX39" fmla="*/ 2519550 w 2694646"/>
                    <a:gd name="connsiteY39" fmla="*/ 1757103 h 3899247"/>
                    <a:gd name="connsiteX40" fmla="*/ 2519836 w 2694646"/>
                    <a:gd name="connsiteY40" fmla="*/ 1692715 h 3899247"/>
                    <a:gd name="connsiteX41" fmla="*/ 2527647 w 2694646"/>
                    <a:gd name="connsiteY41" fmla="*/ 1626611 h 3899247"/>
                    <a:gd name="connsiteX42" fmla="*/ 2539172 w 2694646"/>
                    <a:gd name="connsiteY42" fmla="*/ 1541934 h 3899247"/>
                    <a:gd name="connsiteX43" fmla="*/ 2509930 w 2694646"/>
                    <a:gd name="connsiteY43" fmla="*/ 1467829 h 3899247"/>
                    <a:gd name="connsiteX44" fmla="*/ 2555936 w 2694646"/>
                    <a:gd name="connsiteY44" fmla="*/ 1397440 h 3899247"/>
                    <a:gd name="connsiteX45" fmla="*/ 2648519 w 2694646"/>
                    <a:gd name="connsiteY45" fmla="*/ 1362769 h 3899247"/>
                    <a:gd name="connsiteX46" fmla="*/ 2683285 w 2694646"/>
                    <a:gd name="connsiteY46" fmla="*/ 1256184 h 3899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694646" h="3899247">
                      <a:moveTo>
                        <a:pt x="2683285" y="1256184"/>
                      </a:moveTo>
                      <a:cubicBezTo>
                        <a:pt x="2662140" y="1204368"/>
                        <a:pt x="2626802" y="1161315"/>
                        <a:pt x="2596512" y="1115119"/>
                      </a:cubicBezTo>
                      <a:cubicBezTo>
                        <a:pt x="2612514" y="1112261"/>
                        <a:pt x="2619753" y="1102736"/>
                        <a:pt x="2623468" y="1086734"/>
                      </a:cubicBezTo>
                      <a:cubicBezTo>
                        <a:pt x="2643566" y="1000056"/>
                        <a:pt x="2630897" y="917951"/>
                        <a:pt x="2590702" y="839465"/>
                      </a:cubicBezTo>
                      <a:cubicBezTo>
                        <a:pt x="2538886" y="738214"/>
                        <a:pt x="2476021" y="643631"/>
                        <a:pt x="2412680" y="549333"/>
                      </a:cubicBezTo>
                      <a:cubicBezTo>
                        <a:pt x="2404107" y="536570"/>
                        <a:pt x="2396773" y="519330"/>
                        <a:pt x="2376580" y="534570"/>
                      </a:cubicBezTo>
                      <a:cubicBezTo>
                        <a:pt x="2374580" y="533427"/>
                        <a:pt x="2372484" y="532951"/>
                        <a:pt x="2370198" y="532951"/>
                      </a:cubicBezTo>
                      <a:cubicBezTo>
                        <a:pt x="2323431" y="405030"/>
                        <a:pt x="2246945" y="298635"/>
                        <a:pt x="2139312" y="214815"/>
                      </a:cubicBezTo>
                      <a:cubicBezTo>
                        <a:pt x="2079305" y="159380"/>
                        <a:pt x="2009106" y="119851"/>
                        <a:pt x="1934715" y="88323"/>
                      </a:cubicBezTo>
                      <a:cubicBezTo>
                        <a:pt x="1688304" y="-16261"/>
                        <a:pt x="1433986" y="-19881"/>
                        <a:pt x="1176525" y="35364"/>
                      </a:cubicBezTo>
                      <a:cubicBezTo>
                        <a:pt x="986978" y="76036"/>
                        <a:pt x="818766" y="158237"/>
                        <a:pt x="683321" y="300350"/>
                      </a:cubicBezTo>
                      <a:cubicBezTo>
                        <a:pt x="654365" y="324353"/>
                        <a:pt x="634267" y="355976"/>
                        <a:pt x="610740" y="384646"/>
                      </a:cubicBezTo>
                      <a:cubicBezTo>
                        <a:pt x="496726" y="589434"/>
                        <a:pt x="468151" y="708210"/>
                        <a:pt x="463769" y="843466"/>
                      </a:cubicBezTo>
                      <a:cubicBezTo>
                        <a:pt x="453197" y="987483"/>
                        <a:pt x="482343" y="1125501"/>
                        <a:pt x="524825" y="1262089"/>
                      </a:cubicBezTo>
                      <a:cubicBezTo>
                        <a:pt x="560258" y="1376008"/>
                        <a:pt x="634362" y="1467639"/>
                        <a:pt x="694656" y="1567080"/>
                      </a:cubicBezTo>
                      <a:cubicBezTo>
                        <a:pt x="754187" y="1665282"/>
                        <a:pt x="783809" y="1767676"/>
                        <a:pt x="762092" y="1883119"/>
                      </a:cubicBezTo>
                      <a:cubicBezTo>
                        <a:pt x="753425" y="1929411"/>
                        <a:pt x="752091" y="1977131"/>
                        <a:pt x="747424" y="2024185"/>
                      </a:cubicBezTo>
                      <a:cubicBezTo>
                        <a:pt x="732184" y="2075429"/>
                        <a:pt x="725898" y="2118482"/>
                        <a:pt x="714277" y="2168584"/>
                      </a:cubicBezTo>
                      <a:cubicBezTo>
                        <a:pt x="703704" y="2192777"/>
                        <a:pt x="691322" y="2234306"/>
                        <a:pt x="683797" y="2263262"/>
                      </a:cubicBezTo>
                      <a:cubicBezTo>
                        <a:pt x="631600" y="2341653"/>
                        <a:pt x="593024" y="2424330"/>
                        <a:pt x="593405" y="2521580"/>
                      </a:cubicBezTo>
                      <a:cubicBezTo>
                        <a:pt x="593691" y="2581302"/>
                        <a:pt x="564639" y="2629689"/>
                        <a:pt x="524349" y="2672170"/>
                      </a:cubicBezTo>
                      <a:cubicBezTo>
                        <a:pt x="489773" y="2708651"/>
                        <a:pt x="454340" y="2744370"/>
                        <a:pt x="426527" y="2786661"/>
                      </a:cubicBezTo>
                      <a:cubicBezTo>
                        <a:pt x="291367" y="2916010"/>
                        <a:pt x="188307" y="3069649"/>
                        <a:pt x="92009" y="3228335"/>
                      </a:cubicBezTo>
                      <a:cubicBezTo>
                        <a:pt x="58385" y="3283771"/>
                        <a:pt x="26667" y="3340254"/>
                        <a:pt x="4379" y="3401690"/>
                      </a:cubicBezTo>
                      <a:cubicBezTo>
                        <a:pt x="-4003" y="3424645"/>
                        <a:pt x="-1146" y="3438647"/>
                        <a:pt x="19905" y="3453411"/>
                      </a:cubicBezTo>
                      <a:cubicBezTo>
                        <a:pt x="389284" y="3711253"/>
                        <a:pt x="816290" y="3870892"/>
                        <a:pt x="1266727" y="3895752"/>
                      </a:cubicBezTo>
                      <a:cubicBezTo>
                        <a:pt x="1476372" y="3907277"/>
                        <a:pt x="1687923" y="3890418"/>
                        <a:pt x="1892710" y="3843460"/>
                      </a:cubicBezTo>
                      <a:cubicBezTo>
                        <a:pt x="1997675" y="3819457"/>
                        <a:pt x="2100831" y="3787548"/>
                        <a:pt x="2200653" y="3747352"/>
                      </a:cubicBezTo>
                      <a:cubicBezTo>
                        <a:pt x="2227228" y="3736684"/>
                        <a:pt x="2395344" y="3640768"/>
                        <a:pt x="2415823" y="3657627"/>
                      </a:cubicBezTo>
                      <a:cubicBezTo>
                        <a:pt x="2347529" y="3601429"/>
                        <a:pt x="2308286" y="3532183"/>
                        <a:pt x="2285140" y="3452935"/>
                      </a:cubicBezTo>
                      <a:cubicBezTo>
                        <a:pt x="2257613" y="3358637"/>
                        <a:pt x="2243992" y="3261387"/>
                        <a:pt x="2225133" y="3165280"/>
                      </a:cubicBezTo>
                      <a:cubicBezTo>
                        <a:pt x="2175507" y="2913343"/>
                        <a:pt x="2098260" y="2674837"/>
                        <a:pt x="1906903" y="2489671"/>
                      </a:cubicBezTo>
                      <a:cubicBezTo>
                        <a:pt x="1891948" y="2475193"/>
                        <a:pt x="1881566" y="2457096"/>
                        <a:pt x="1882042" y="2434903"/>
                      </a:cubicBezTo>
                      <a:cubicBezTo>
                        <a:pt x="1894234" y="2396612"/>
                        <a:pt x="1917761" y="2365180"/>
                        <a:pt x="1910522" y="2317078"/>
                      </a:cubicBezTo>
                      <a:cubicBezTo>
                        <a:pt x="1903950" y="2273454"/>
                        <a:pt x="1937954" y="2229353"/>
                        <a:pt x="1959766" y="2187824"/>
                      </a:cubicBezTo>
                      <a:cubicBezTo>
                        <a:pt x="1975768" y="2173441"/>
                        <a:pt x="1995294" y="2178204"/>
                        <a:pt x="2013677" y="2178490"/>
                      </a:cubicBezTo>
                      <a:cubicBezTo>
                        <a:pt x="2118834" y="2180204"/>
                        <a:pt x="2223894" y="2182490"/>
                        <a:pt x="2329050" y="2184490"/>
                      </a:cubicBezTo>
                      <a:cubicBezTo>
                        <a:pt x="2479355" y="2157154"/>
                        <a:pt x="2530980" y="2077239"/>
                        <a:pt x="2491261" y="1933411"/>
                      </a:cubicBezTo>
                      <a:cubicBezTo>
                        <a:pt x="2490023" y="1928839"/>
                        <a:pt x="2490118" y="1923696"/>
                        <a:pt x="2488118" y="1919600"/>
                      </a:cubicBezTo>
                      <a:cubicBezTo>
                        <a:pt x="2457352" y="1857402"/>
                        <a:pt x="2468687" y="1803109"/>
                        <a:pt x="2519550" y="1757103"/>
                      </a:cubicBezTo>
                      <a:cubicBezTo>
                        <a:pt x="2544220" y="1734815"/>
                        <a:pt x="2541934" y="1713193"/>
                        <a:pt x="2519836" y="1692715"/>
                      </a:cubicBezTo>
                      <a:cubicBezTo>
                        <a:pt x="2490975" y="1665949"/>
                        <a:pt x="2496786" y="1647185"/>
                        <a:pt x="2527647" y="1626611"/>
                      </a:cubicBezTo>
                      <a:cubicBezTo>
                        <a:pt x="2561365" y="1604132"/>
                        <a:pt x="2565651" y="1574509"/>
                        <a:pt x="2539172" y="1541934"/>
                      </a:cubicBezTo>
                      <a:cubicBezTo>
                        <a:pt x="2521741" y="1520407"/>
                        <a:pt x="2515645" y="1494023"/>
                        <a:pt x="2509930" y="1467829"/>
                      </a:cubicBezTo>
                      <a:cubicBezTo>
                        <a:pt x="2498500" y="1415918"/>
                        <a:pt x="2504310" y="1406584"/>
                        <a:pt x="2555936" y="1397440"/>
                      </a:cubicBezTo>
                      <a:cubicBezTo>
                        <a:pt x="2589083" y="1391534"/>
                        <a:pt x="2619944" y="1380485"/>
                        <a:pt x="2648519" y="1362769"/>
                      </a:cubicBezTo>
                      <a:cubicBezTo>
                        <a:pt x="2697096" y="1332860"/>
                        <a:pt x="2704811" y="1308857"/>
                        <a:pt x="2683285" y="125618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DD6C39E-1B1E-4DA7-B7C8-1AC58D60640C}"/>
                    </a:ext>
                  </a:extLst>
                </p:cNvPr>
                <p:cNvSpPr/>
                <p:nvPr/>
              </p:nvSpPr>
              <p:spPr>
                <a:xfrm>
                  <a:off x="4619069" y="3087650"/>
                  <a:ext cx="396387" cy="412313"/>
                </a:xfrm>
                <a:custGeom>
                  <a:avLst/>
                  <a:gdLst>
                    <a:gd name="connsiteX0" fmla="*/ 357981 w 396387"/>
                    <a:gd name="connsiteY0" fmla="*/ 412273 h 412313"/>
                    <a:gd name="connsiteX1" fmla="*/ 16605 w 396387"/>
                    <a:gd name="connsiteY1" fmla="*/ 389889 h 412313"/>
                    <a:gd name="connsiteX2" fmla="*/ 31 w 396387"/>
                    <a:gd name="connsiteY2" fmla="*/ 371125 h 412313"/>
                    <a:gd name="connsiteX3" fmla="*/ 21748 w 396387"/>
                    <a:gd name="connsiteY3" fmla="*/ 16604 h 412313"/>
                    <a:gd name="connsiteX4" fmla="*/ 40512 w 396387"/>
                    <a:gd name="connsiteY4" fmla="*/ 31 h 412313"/>
                    <a:gd name="connsiteX5" fmla="*/ 379698 w 396387"/>
                    <a:gd name="connsiteY5" fmla="*/ 20033 h 412313"/>
                    <a:gd name="connsiteX6" fmla="*/ 396366 w 396387"/>
                    <a:gd name="connsiteY6" fmla="*/ 38702 h 412313"/>
                    <a:gd name="connsiteX7" fmla="*/ 376840 w 396387"/>
                    <a:gd name="connsiteY7" fmla="*/ 395604 h 412313"/>
                    <a:gd name="connsiteX8" fmla="*/ 357981 w 396387"/>
                    <a:gd name="connsiteY8" fmla="*/ 412273 h 4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6387" h="412313">
                      <a:moveTo>
                        <a:pt x="357981" y="412273"/>
                      </a:moveTo>
                      <a:lnTo>
                        <a:pt x="16605" y="389889"/>
                      </a:lnTo>
                      <a:cubicBezTo>
                        <a:pt x="6889" y="389222"/>
                        <a:pt x="-541" y="380840"/>
                        <a:pt x="31" y="371125"/>
                      </a:cubicBezTo>
                      <a:lnTo>
                        <a:pt x="21748" y="16604"/>
                      </a:lnTo>
                      <a:cubicBezTo>
                        <a:pt x="22319" y="6889"/>
                        <a:pt x="30701" y="-541"/>
                        <a:pt x="40512" y="31"/>
                      </a:cubicBezTo>
                      <a:lnTo>
                        <a:pt x="379698" y="20033"/>
                      </a:lnTo>
                      <a:cubicBezTo>
                        <a:pt x="389413" y="20605"/>
                        <a:pt x="396842" y="28987"/>
                        <a:pt x="396366" y="38702"/>
                      </a:cubicBezTo>
                      <a:lnTo>
                        <a:pt x="376840" y="395604"/>
                      </a:lnTo>
                      <a:cubicBezTo>
                        <a:pt x="376268" y="405415"/>
                        <a:pt x="367791" y="412940"/>
                        <a:pt x="357981" y="4122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662DB1B-63E6-4AEC-99F3-087EE2A676D6}"/>
                    </a:ext>
                  </a:extLst>
                </p:cNvPr>
                <p:cNvSpPr/>
                <p:nvPr/>
              </p:nvSpPr>
              <p:spPr>
                <a:xfrm>
                  <a:off x="4634782" y="3105364"/>
                  <a:ext cx="361255" cy="376018"/>
                </a:xfrm>
                <a:custGeom>
                  <a:avLst/>
                  <a:gdLst>
                    <a:gd name="connsiteX0" fmla="*/ 326265 w 361255"/>
                    <a:gd name="connsiteY0" fmla="*/ 375985 h 376018"/>
                    <a:gd name="connsiteX1" fmla="*/ 15083 w 361255"/>
                    <a:gd name="connsiteY1" fmla="*/ 355602 h 376018"/>
                    <a:gd name="connsiteX2" fmla="*/ 34 w 361255"/>
                    <a:gd name="connsiteY2" fmla="*/ 338457 h 376018"/>
                    <a:gd name="connsiteX3" fmla="*/ 19846 w 361255"/>
                    <a:gd name="connsiteY3" fmla="*/ 15178 h 376018"/>
                    <a:gd name="connsiteX4" fmla="*/ 36896 w 361255"/>
                    <a:gd name="connsiteY4" fmla="*/ 33 h 376018"/>
                    <a:gd name="connsiteX5" fmla="*/ 346077 w 361255"/>
                    <a:gd name="connsiteY5" fmla="*/ 18321 h 376018"/>
                    <a:gd name="connsiteX6" fmla="*/ 361222 w 361255"/>
                    <a:gd name="connsiteY6" fmla="*/ 35371 h 376018"/>
                    <a:gd name="connsiteX7" fmla="*/ 343410 w 361255"/>
                    <a:gd name="connsiteY7" fmla="*/ 360745 h 376018"/>
                    <a:gd name="connsiteX8" fmla="*/ 326265 w 361255"/>
                    <a:gd name="connsiteY8" fmla="*/ 375985 h 376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255" h="376018">
                      <a:moveTo>
                        <a:pt x="326265" y="375985"/>
                      </a:moveTo>
                      <a:lnTo>
                        <a:pt x="15083" y="355602"/>
                      </a:lnTo>
                      <a:cubicBezTo>
                        <a:pt x="6225" y="355030"/>
                        <a:pt x="-538" y="347410"/>
                        <a:pt x="34" y="338457"/>
                      </a:cubicBezTo>
                      <a:lnTo>
                        <a:pt x="19846" y="15178"/>
                      </a:lnTo>
                      <a:cubicBezTo>
                        <a:pt x="20417" y="6320"/>
                        <a:pt x="28037" y="-538"/>
                        <a:pt x="36896" y="33"/>
                      </a:cubicBezTo>
                      <a:lnTo>
                        <a:pt x="346077" y="18321"/>
                      </a:lnTo>
                      <a:cubicBezTo>
                        <a:pt x="354935" y="18893"/>
                        <a:pt x="361793" y="26418"/>
                        <a:pt x="361222" y="35371"/>
                      </a:cubicBezTo>
                      <a:lnTo>
                        <a:pt x="343410" y="360745"/>
                      </a:lnTo>
                      <a:cubicBezTo>
                        <a:pt x="342934" y="369699"/>
                        <a:pt x="335219" y="376557"/>
                        <a:pt x="326265" y="3759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B0A364F-DEF0-4537-B88C-F15AA95DB753}"/>
                    </a:ext>
                  </a:extLst>
                </p:cNvPr>
                <p:cNvSpPr/>
                <p:nvPr/>
              </p:nvSpPr>
              <p:spPr>
                <a:xfrm>
                  <a:off x="4768832" y="3111017"/>
                  <a:ext cx="100107" cy="364140"/>
                </a:xfrm>
                <a:custGeom>
                  <a:avLst/>
                  <a:gdLst>
                    <a:gd name="connsiteX0" fmla="*/ 77819 w 100107"/>
                    <a:gd name="connsiteY0" fmla="*/ 364141 h 364140"/>
                    <a:gd name="connsiteX1" fmla="*/ 0 w 100107"/>
                    <a:gd name="connsiteY1" fmla="*/ 356902 h 364140"/>
                    <a:gd name="connsiteX2" fmla="*/ 21241 w 100107"/>
                    <a:gd name="connsiteY2" fmla="*/ 0 h 364140"/>
                    <a:gd name="connsiteX3" fmla="*/ 100108 w 100107"/>
                    <a:gd name="connsiteY3" fmla="*/ 5334 h 3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07" h="364140">
                      <a:moveTo>
                        <a:pt x="77819" y="364141"/>
                      </a:moveTo>
                      <a:lnTo>
                        <a:pt x="0" y="356902"/>
                      </a:lnTo>
                      <a:lnTo>
                        <a:pt x="21241" y="0"/>
                      </a:lnTo>
                      <a:lnTo>
                        <a:pt x="100108" y="5334"/>
                      </a:lnTo>
                      <a:close/>
                    </a:path>
                  </a:pathLst>
                </a:custGeom>
                <a:solidFill>
                  <a:srgbClr val="FCEBE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6095B59-7659-4A11-A7F8-24F6B2733EFB}"/>
                    </a:ext>
                  </a:extLst>
                </p:cNvPr>
                <p:cNvSpPr/>
                <p:nvPr/>
              </p:nvSpPr>
              <p:spPr>
                <a:xfrm>
                  <a:off x="4096341" y="1586812"/>
                  <a:ext cx="2123869" cy="1972260"/>
                </a:xfrm>
                <a:custGeom>
                  <a:avLst/>
                  <a:gdLst>
                    <a:gd name="connsiteX0" fmla="*/ 2112576 w 2123869"/>
                    <a:gd name="connsiteY0" fmla="*/ 1043954 h 1972260"/>
                    <a:gd name="connsiteX1" fmla="*/ 2025804 w 2123869"/>
                    <a:gd name="connsiteY1" fmla="*/ 902889 h 1972260"/>
                    <a:gd name="connsiteX2" fmla="*/ 2018184 w 2123869"/>
                    <a:gd name="connsiteY2" fmla="*/ 896222 h 1972260"/>
                    <a:gd name="connsiteX3" fmla="*/ 1994085 w 2123869"/>
                    <a:gd name="connsiteY3" fmla="*/ 858503 h 1972260"/>
                    <a:gd name="connsiteX4" fmla="*/ 1990657 w 2123869"/>
                    <a:gd name="connsiteY4" fmla="*/ 858503 h 1972260"/>
                    <a:gd name="connsiteX5" fmla="*/ 1843686 w 2123869"/>
                    <a:gd name="connsiteY5" fmla="*/ 657335 h 1972260"/>
                    <a:gd name="connsiteX6" fmla="*/ 1830637 w 2123869"/>
                    <a:gd name="connsiteY6" fmla="*/ 606281 h 1972260"/>
                    <a:gd name="connsiteX7" fmla="*/ 1842162 w 2123869"/>
                    <a:gd name="connsiteY7" fmla="*/ 486932 h 1972260"/>
                    <a:gd name="connsiteX8" fmla="*/ 1848067 w 2123869"/>
                    <a:gd name="connsiteY8" fmla="*/ 481693 h 1972260"/>
                    <a:gd name="connsiteX9" fmla="*/ 1805871 w 2123869"/>
                    <a:gd name="connsiteY9" fmla="*/ 322340 h 1972260"/>
                    <a:gd name="connsiteX10" fmla="*/ 1799490 w 2123869"/>
                    <a:gd name="connsiteY10" fmla="*/ 320721 h 1972260"/>
                    <a:gd name="connsiteX11" fmla="*/ 1799490 w 2123869"/>
                    <a:gd name="connsiteY11" fmla="*/ 320721 h 1972260"/>
                    <a:gd name="connsiteX12" fmla="*/ 1568604 w 2123869"/>
                    <a:gd name="connsiteY12" fmla="*/ 2586 h 1972260"/>
                    <a:gd name="connsiteX13" fmla="*/ 1494404 w 2123869"/>
                    <a:gd name="connsiteY13" fmla="*/ 12111 h 1972260"/>
                    <a:gd name="connsiteX14" fmla="*/ 902997 w 2123869"/>
                    <a:gd name="connsiteY14" fmla="*/ 124220 h 1972260"/>
                    <a:gd name="connsiteX15" fmla="*/ 182526 w 2123869"/>
                    <a:gd name="connsiteY15" fmla="*/ 81929 h 1972260"/>
                    <a:gd name="connsiteX16" fmla="*/ 112517 w 2123869"/>
                    <a:gd name="connsiteY16" fmla="*/ 88121 h 1972260"/>
                    <a:gd name="connsiteX17" fmla="*/ 39936 w 2123869"/>
                    <a:gd name="connsiteY17" fmla="*/ 172417 h 1972260"/>
                    <a:gd name="connsiteX18" fmla="*/ 35936 w 2123869"/>
                    <a:gd name="connsiteY18" fmla="*/ 190514 h 1972260"/>
                    <a:gd name="connsiteX19" fmla="*/ 5075 w 2123869"/>
                    <a:gd name="connsiteY19" fmla="*/ 516079 h 1972260"/>
                    <a:gd name="connsiteX20" fmla="*/ 3741 w 2123869"/>
                    <a:gd name="connsiteY20" fmla="*/ 557608 h 1972260"/>
                    <a:gd name="connsiteX21" fmla="*/ 57462 w 2123869"/>
                    <a:gd name="connsiteY21" fmla="*/ 565037 h 1972260"/>
                    <a:gd name="connsiteX22" fmla="*/ 96705 w 2123869"/>
                    <a:gd name="connsiteY22" fmla="*/ 605138 h 1972260"/>
                    <a:gd name="connsiteX23" fmla="*/ 154332 w 2123869"/>
                    <a:gd name="connsiteY23" fmla="*/ 1031381 h 1972260"/>
                    <a:gd name="connsiteX24" fmla="*/ 982149 w 2123869"/>
                    <a:gd name="connsiteY24" fmla="*/ 1471817 h 1972260"/>
                    <a:gd name="connsiteX25" fmla="*/ 1046539 w 2123869"/>
                    <a:gd name="connsiteY25" fmla="*/ 1455244 h 1972260"/>
                    <a:gd name="connsiteX26" fmla="*/ 1406297 w 2123869"/>
                    <a:gd name="connsiteY26" fmla="*/ 1246646 h 1972260"/>
                    <a:gd name="connsiteX27" fmla="*/ 1520217 w 2123869"/>
                    <a:gd name="connsiteY27" fmla="*/ 1106629 h 1972260"/>
                    <a:gd name="connsiteX28" fmla="*/ 1539076 w 2123869"/>
                    <a:gd name="connsiteY28" fmla="*/ 1123583 h 1972260"/>
                    <a:gd name="connsiteX29" fmla="*/ 1598131 w 2123869"/>
                    <a:gd name="connsiteY29" fmla="*/ 1278460 h 1972260"/>
                    <a:gd name="connsiteX30" fmla="*/ 1735196 w 2123869"/>
                    <a:gd name="connsiteY30" fmla="*/ 1917206 h 1972260"/>
                    <a:gd name="connsiteX31" fmla="*/ 1758246 w 2123869"/>
                    <a:gd name="connsiteY31" fmla="*/ 1972261 h 1972260"/>
                    <a:gd name="connsiteX32" fmla="*/ 1920457 w 2123869"/>
                    <a:gd name="connsiteY32" fmla="*/ 1721182 h 1972260"/>
                    <a:gd name="connsiteX33" fmla="*/ 1917314 w 2123869"/>
                    <a:gd name="connsiteY33" fmla="*/ 1707371 h 1972260"/>
                    <a:gd name="connsiteX34" fmla="*/ 1948746 w 2123869"/>
                    <a:gd name="connsiteY34" fmla="*/ 1544874 h 1972260"/>
                    <a:gd name="connsiteX35" fmla="*/ 1949032 w 2123869"/>
                    <a:gd name="connsiteY35" fmla="*/ 1480485 h 1972260"/>
                    <a:gd name="connsiteX36" fmla="*/ 1956843 w 2123869"/>
                    <a:gd name="connsiteY36" fmla="*/ 1414382 h 1972260"/>
                    <a:gd name="connsiteX37" fmla="*/ 1968368 w 2123869"/>
                    <a:gd name="connsiteY37" fmla="*/ 1329704 h 1972260"/>
                    <a:gd name="connsiteX38" fmla="*/ 1939126 w 2123869"/>
                    <a:gd name="connsiteY38" fmla="*/ 1255600 h 1972260"/>
                    <a:gd name="connsiteX39" fmla="*/ 1985132 w 2123869"/>
                    <a:gd name="connsiteY39" fmla="*/ 1185210 h 1972260"/>
                    <a:gd name="connsiteX40" fmla="*/ 2077715 w 2123869"/>
                    <a:gd name="connsiteY40" fmla="*/ 1150539 h 1972260"/>
                    <a:gd name="connsiteX41" fmla="*/ 2112576 w 2123869"/>
                    <a:gd name="connsiteY41" fmla="*/ 1043954 h 197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123869" h="1972260">
                      <a:moveTo>
                        <a:pt x="2112576" y="1043954"/>
                      </a:moveTo>
                      <a:cubicBezTo>
                        <a:pt x="2091431" y="992138"/>
                        <a:pt x="2056093" y="949085"/>
                        <a:pt x="2025804" y="902889"/>
                      </a:cubicBezTo>
                      <a:cubicBezTo>
                        <a:pt x="2023708" y="899936"/>
                        <a:pt x="2021137" y="897841"/>
                        <a:pt x="2018184" y="896222"/>
                      </a:cubicBezTo>
                      <a:cubicBezTo>
                        <a:pt x="2023899" y="876029"/>
                        <a:pt x="2011040" y="866123"/>
                        <a:pt x="1994085" y="858503"/>
                      </a:cubicBezTo>
                      <a:cubicBezTo>
                        <a:pt x="1992942" y="858407"/>
                        <a:pt x="1991799" y="858503"/>
                        <a:pt x="1990657" y="858503"/>
                      </a:cubicBezTo>
                      <a:cubicBezTo>
                        <a:pt x="1941603" y="791542"/>
                        <a:pt x="1892358" y="724581"/>
                        <a:pt x="1843686" y="657335"/>
                      </a:cubicBezTo>
                      <a:cubicBezTo>
                        <a:pt x="1832923" y="642380"/>
                        <a:pt x="1819683" y="628188"/>
                        <a:pt x="1830637" y="606281"/>
                      </a:cubicBezTo>
                      <a:cubicBezTo>
                        <a:pt x="1849687" y="568181"/>
                        <a:pt x="1846924" y="527509"/>
                        <a:pt x="1842162" y="486932"/>
                      </a:cubicBezTo>
                      <a:cubicBezTo>
                        <a:pt x="1844257" y="485504"/>
                        <a:pt x="1846257" y="483789"/>
                        <a:pt x="1848067" y="481693"/>
                      </a:cubicBezTo>
                      <a:cubicBezTo>
                        <a:pt x="1853115" y="423496"/>
                        <a:pt x="1839399" y="370346"/>
                        <a:pt x="1805871" y="322340"/>
                      </a:cubicBezTo>
                      <a:cubicBezTo>
                        <a:pt x="1803871" y="321197"/>
                        <a:pt x="1801776" y="320721"/>
                        <a:pt x="1799490" y="320721"/>
                      </a:cubicBezTo>
                      <a:cubicBezTo>
                        <a:pt x="1799490" y="320721"/>
                        <a:pt x="1799490" y="320721"/>
                        <a:pt x="1799490" y="320721"/>
                      </a:cubicBezTo>
                      <a:cubicBezTo>
                        <a:pt x="1752722" y="192800"/>
                        <a:pt x="1676236" y="86406"/>
                        <a:pt x="1568604" y="2586"/>
                      </a:cubicBezTo>
                      <a:cubicBezTo>
                        <a:pt x="1542505" y="-4462"/>
                        <a:pt x="1518693" y="4301"/>
                        <a:pt x="1494404" y="12111"/>
                      </a:cubicBezTo>
                      <a:cubicBezTo>
                        <a:pt x="1302094" y="74690"/>
                        <a:pt x="1105498" y="116886"/>
                        <a:pt x="902997" y="124220"/>
                      </a:cubicBezTo>
                      <a:cubicBezTo>
                        <a:pt x="661728" y="132983"/>
                        <a:pt x="421984" y="107933"/>
                        <a:pt x="182526" y="81929"/>
                      </a:cubicBezTo>
                      <a:cubicBezTo>
                        <a:pt x="158237" y="79262"/>
                        <a:pt x="135282" y="79548"/>
                        <a:pt x="112517" y="88121"/>
                      </a:cubicBezTo>
                      <a:cubicBezTo>
                        <a:pt x="83561" y="112123"/>
                        <a:pt x="63463" y="143747"/>
                        <a:pt x="39936" y="172417"/>
                      </a:cubicBezTo>
                      <a:cubicBezTo>
                        <a:pt x="36793" y="178037"/>
                        <a:pt x="34507" y="184323"/>
                        <a:pt x="35936" y="190514"/>
                      </a:cubicBezTo>
                      <a:cubicBezTo>
                        <a:pt x="61939" y="302528"/>
                        <a:pt x="40413" y="409875"/>
                        <a:pt x="5075" y="516079"/>
                      </a:cubicBezTo>
                      <a:cubicBezTo>
                        <a:pt x="598" y="529604"/>
                        <a:pt x="-3021" y="543511"/>
                        <a:pt x="3741" y="557608"/>
                      </a:cubicBezTo>
                      <a:cubicBezTo>
                        <a:pt x="19743" y="573705"/>
                        <a:pt x="39365" y="568943"/>
                        <a:pt x="57462" y="565037"/>
                      </a:cubicBezTo>
                      <a:cubicBezTo>
                        <a:pt x="93372" y="557322"/>
                        <a:pt x="101849" y="570848"/>
                        <a:pt x="96705" y="605138"/>
                      </a:cubicBezTo>
                      <a:cubicBezTo>
                        <a:pt x="74607" y="752585"/>
                        <a:pt x="95658" y="893555"/>
                        <a:pt x="154332" y="1031381"/>
                      </a:cubicBezTo>
                      <a:cubicBezTo>
                        <a:pt x="287491" y="1343897"/>
                        <a:pt x="648774" y="1537826"/>
                        <a:pt x="982149" y="1471817"/>
                      </a:cubicBezTo>
                      <a:cubicBezTo>
                        <a:pt x="1003390" y="1465055"/>
                        <a:pt x="1025107" y="1460578"/>
                        <a:pt x="1046539" y="1455244"/>
                      </a:cubicBezTo>
                      <a:cubicBezTo>
                        <a:pt x="1186461" y="1420192"/>
                        <a:pt x="1310571" y="1358470"/>
                        <a:pt x="1406297" y="1246646"/>
                      </a:cubicBezTo>
                      <a:cubicBezTo>
                        <a:pt x="1445446" y="1200926"/>
                        <a:pt x="1480878" y="1152349"/>
                        <a:pt x="1520217" y="1106629"/>
                      </a:cubicBezTo>
                      <a:cubicBezTo>
                        <a:pt x="1532980" y="1104914"/>
                        <a:pt x="1535838" y="1115297"/>
                        <a:pt x="1539076" y="1123583"/>
                      </a:cubicBezTo>
                      <a:cubicBezTo>
                        <a:pt x="1559555" y="1174923"/>
                        <a:pt x="1581558" y="1225596"/>
                        <a:pt x="1598131" y="1278460"/>
                      </a:cubicBezTo>
                      <a:cubicBezTo>
                        <a:pt x="1663282" y="1487248"/>
                        <a:pt x="1702430" y="1701465"/>
                        <a:pt x="1735196" y="1917206"/>
                      </a:cubicBezTo>
                      <a:cubicBezTo>
                        <a:pt x="1738339" y="1937590"/>
                        <a:pt x="1739958" y="1958354"/>
                        <a:pt x="1758246" y="1972261"/>
                      </a:cubicBezTo>
                      <a:cubicBezTo>
                        <a:pt x="1908646" y="1944924"/>
                        <a:pt x="1960176" y="1865009"/>
                        <a:pt x="1920457" y="1721182"/>
                      </a:cubicBezTo>
                      <a:cubicBezTo>
                        <a:pt x="1919219" y="1716610"/>
                        <a:pt x="1919314" y="1711466"/>
                        <a:pt x="1917314" y="1707371"/>
                      </a:cubicBezTo>
                      <a:cubicBezTo>
                        <a:pt x="1886548" y="1645172"/>
                        <a:pt x="1897883" y="1590880"/>
                        <a:pt x="1948746" y="1544874"/>
                      </a:cubicBezTo>
                      <a:cubicBezTo>
                        <a:pt x="1973416" y="1522586"/>
                        <a:pt x="1971130" y="1500964"/>
                        <a:pt x="1949032" y="1480485"/>
                      </a:cubicBezTo>
                      <a:cubicBezTo>
                        <a:pt x="1920171" y="1453720"/>
                        <a:pt x="1925982" y="1434956"/>
                        <a:pt x="1956843" y="1414382"/>
                      </a:cubicBezTo>
                      <a:cubicBezTo>
                        <a:pt x="1990561" y="1391903"/>
                        <a:pt x="1994848" y="1362280"/>
                        <a:pt x="1968368" y="1329704"/>
                      </a:cubicBezTo>
                      <a:cubicBezTo>
                        <a:pt x="1950937" y="1308178"/>
                        <a:pt x="1944841" y="1281794"/>
                        <a:pt x="1939126" y="1255600"/>
                      </a:cubicBezTo>
                      <a:cubicBezTo>
                        <a:pt x="1927696" y="1203689"/>
                        <a:pt x="1933507" y="1194354"/>
                        <a:pt x="1985132" y="1185210"/>
                      </a:cubicBezTo>
                      <a:cubicBezTo>
                        <a:pt x="2018279" y="1179305"/>
                        <a:pt x="2049140" y="1168256"/>
                        <a:pt x="2077715" y="1150539"/>
                      </a:cubicBezTo>
                      <a:cubicBezTo>
                        <a:pt x="2126292" y="1120631"/>
                        <a:pt x="2134008" y="1096628"/>
                        <a:pt x="2112576" y="1043954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299B70B-3B0A-4765-AE5F-9C396507C748}"/>
                    </a:ext>
                  </a:extLst>
                </p:cNvPr>
                <p:cNvSpPr/>
                <p:nvPr/>
              </p:nvSpPr>
              <p:spPr>
                <a:xfrm>
                  <a:off x="5254492" y="1898199"/>
                  <a:ext cx="862367" cy="731225"/>
                </a:xfrm>
                <a:custGeom>
                  <a:avLst/>
                  <a:gdLst>
                    <a:gd name="connsiteX0" fmla="*/ 836696 w 862367"/>
                    <a:gd name="connsiteY0" fmla="*/ 537782 h 731225"/>
                    <a:gd name="connsiteX1" fmla="*/ 833267 w 862367"/>
                    <a:gd name="connsiteY1" fmla="*/ 537782 h 731225"/>
                    <a:gd name="connsiteX2" fmla="*/ 686296 w 862367"/>
                    <a:gd name="connsiteY2" fmla="*/ 336613 h 731225"/>
                    <a:gd name="connsiteX3" fmla="*/ 673247 w 862367"/>
                    <a:gd name="connsiteY3" fmla="*/ 285560 h 731225"/>
                    <a:gd name="connsiteX4" fmla="*/ 684772 w 862367"/>
                    <a:gd name="connsiteY4" fmla="*/ 166211 h 731225"/>
                    <a:gd name="connsiteX5" fmla="*/ 690678 w 862367"/>
                    <a:gd name="connsiteY5" fmla="*/ 160973 h 731225"/>
                    <a:gd name="connsiteX6" fmla="*/ 648482 w 862367"/>
                    <a:gd name="connsiteY6" fmla="*/ 1619 h 731225"/>
                    <a:gd name="connsiteX7" fmla="*/ 642100 w 862367"/>
                    <a:gd name="connsiteY7" fmla="*/ 0 h 731225"/>
                    <a:gd name="connsiteX8" fmla="*/ 1544 w 862367"/>
                    <a:gd name="connsiteY8" fmla="*/ 285560 h 731225"/>
                    <a:gd name="connsiteX9" fmla="*/ 17546 w 862367"/>
                    <a:gd name="connsiteY9" fmla="*/ 338042 h 731225"/>
                    <a:gd name="connsiteX10" fmla="*/ 56218 w 862367"/>
                    <a:gd name="connsiteY10" fmla="*/ 680942 h 731225"/>
                    <a:gd name="connsiteX11" fmla="*/ 55360 w 862367"/>
                    <a:gd name="connsiteY11" fmla="*/ 731044 h 731225"/>
                    <a:gd name="connsiteX12" fmla="*/ 93079 w 862367"/>
                    <a:gd name="connsiteY12" fmla="*/ 729901 h 731225"/>
                    <a:gd name="connsiteX13" fmla="*/ 488557 w 862367"/>
                    <a:gd name="connsiteY13" fmla="*/ 654177 h 731225"/>
                    <a:gd name="connsiteX14" fmla="*/ 859651 w 862367"/>
                    <a:gd name="connsiteY14" fmla="*/ 579120 h 731225"/>
                    <a:gd name="connsiteX15" fmla="*/ 836696 w 862367"/>
                    <a:gd name="connsiteY15" fmla="*/ 537782 h 731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2367" h="731225">
                      <a:moveTo>
                        <a:pt x="836696" y="537782"/>
                      </a:moveTo>
                      <a:cubicBezTo>
                        <a:pt x="835553" y="537686"/>
                        <a:pt x="834410" y="537782"/>
                        <a:pt x="833267" y="537782"/>
                      </a:cubicBezTo>
                      <a:cubicBezTo>
                        <a:pt x="784213" y="470821"/>
                        <a:pt x="734969" y="403860"/>
                        <a:pt x="686296" y="336613"/>
                      </a:cubicBezTo>
                      <a:cubicBezTo>
                        <a:pt x="675533" y="321659"/>
                        <a:pt x="662293" y="307467"/>
                        <a:pt x="673247" y="285560"/>
                      </a:cubicBezTo>
                      <a:cubicBezTo>
                        <a:pt x="692297" y="247460"/>
                        <a:pt x="689535" y="206788"/>
                        <a:pt x="684772" y="166211"/>
                      </a:cubicBezTo>
                      <a:cubicBezTo>
                        <a:pt x="686868" y="164783"/>
                        <a:pt x="688868" y="163068"/>
                        <a:pt x="690678" y="160973"/>
                      </a:cubicBezTo>
                      <a:cubicBezTo>
                        <a:pt x="695726" y="102775"/>
                        <a:pt x="682010" y="49625"/>
                        <a:pt x="648482" y="1619"/>
                      </a:cubicBezTo>
                      <a:cubicBezTo>
                        <a:pt x="646482" y="476"/>
                        <a:pt x="644386" y="0"/>
                        <a:pt x="642100" y="0"/>
                      </a:cubicBezTo>
                      <a:cubicBezTo>
                        <a:pt x="430741" y="99917"/>
                        <a:pt x="216142" y="192691"/>
                        <a:pt x="1544" y="285560"/>
                      </a:cubicBezTo>
                      <a:cubicBezTo>
                        <a:pt x="-4552" y="306515"/>
                        <a:pt x="8783" y="322040"/>
                        <a:pt x="17546" y="338042"/>
                      </a:cubicBezTo>
                      <a:cubicBezTo>
                        <a:pt x="77268" y="447199"/>
                        <a:pt x="88221" y="561594"/>
                        <a:pt x="56218" y="680942"/>
                      </a:cubicBezTo>
                      <a:cubicBezTo>
                        <a:pt x="51740" y="697420"/>
                        <a:pt x="44692" y="714185"/>
                        <a:pt x="55360" y="731044"/>
                      </a:cubicBezTo>
                      <a:cubicBezTo>
                        <a:pt x="67933" y="730758"/>
                        <a:pt x="80887" y="732187"/>
                        <a:pt x="93079" y="729901"/>
                      </a:cubicBezTo>
                      <a:cubicBezTo>
                        <a:pt x="225000" y="705040"/>
                        <a:pt x="356922" y="680085"/>
                        <a:pt x="488557" y="654177"/>
                      </a:cubicBezTo>
                      <a:cubicBezTo>
                        <a:pt x="612382" y="629793"/>
                        <a:pt x="736017" y="604171"/>
                        <a:pt x="859651" y="579120"/>
                      </a:cubicBezTo>
                      <a:cubicBezTo>
                        <a:pt x="868414" y="556451"/>
                        <a:pt x="854698" y="545878"/>
                        <a:pt x="836696" y="537782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0CAE976-D215-42AB-A5F6-AB4213AFC1C1}"/>
                    </a:ext>
                  </a:extLst>
                </p:cNvPr>
                <p:cNvSpPr/>
                <p:nvPr/>
              </p:nvSpPr>
              <p:spPr>
                <a:xfrm>
                  <a:off x="3994788" y="4089830"/>
                  <a:ext cx="1360045" cy="1174460"/>
                </a:xfrm>
                <a:custGeom>
                  <a:avLst/>
                  <a:gdLst>
                    <a:gd name="connsiteX0" fmla="*/ 1345830 w 1360045"/>
                    <a:gd name="connsiteY0" fmla="*/ 1134214 h 1174460"/>
                    <a:gd name="connsiteX1" fmla="*/ 798428 w 1360045"/>
                    <a:gd name="connsiteY1" fmla="*/ 1171171 h 1174460"/>
                    <a:gd name="connsiteX2" fmla="*/ 49192 w 1360045"/>
                    <a:gd name="connsiteY2" fmla="*/ 1004388 h 1174460"/>
                    <a:gd name="connsiteX3" fmla="*/ 12235 w 1360045"/>
                    <a:gd name="connsiteY3" fmla="*/ 979147 h 1174460"/>
                    <a:gd name="connsiteX4" fmla="*/ 1376 w 1360045"/>
                    <a:gd name="connsiteY4" fmla="*/ 919901 h 1174460"/>
                    <a:gd name="connsiteX5" fmla="*/ 158063 w 1360045"/>
                    <a:gd name="connsiteY5" fmla="*/ 306777 h 1174460"/>
                    <a:gd name="connsiteX6" fmla="*/ 660887 w 1360045"/>
                    <a:gd name="connsiteY6" fmla="*/ 72 h 1174460"/>
                    <a:gd name="connsiteX7" fmla="*/ 1081321 w 1360045"/>
                    <a:gd name="connsiteY7" fmla="*/ 148471 h 1174460"/>
                    <a:gd name="connsiteX8" fmla="*/ 1260200 w 1360045"/>
                    <a:gd name="connsiteY8" fmla="*/ 430316 h 1174460"/>
                    <a:gd name="connsiteX9" fmla="*/ 1342020 w 1360045"/>
                    <a:gd name="connsiteY9" fmla="*/ 863132 h 1174460"/>
                    <a:gd name="connsiteX10" fmla="*/ 1358403 w 1360045"/>
                    <a:gd name="connsiteY10" fmla="*/ 1076016 h 1174460"/>
                    <a:gd name="connsiteX11" fmla="*/ 1345830 w 1360045"/>
                    <a:gd name="connsiteY11" fmla="*/ 1134214 h 117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60045" h="1174460">
                      <a:moveTo>
                        <a:pt x="1345830" y="1134214"/>
                      </a:moveTo>
                      <a:cubicBezTo>
                        <a:pt x="1164760" y="1167551"/>
                        <a:pt x="982356" y="1181362"/>
                        <a:pt x="798428" y="1171171"/>
                      </a:cubicBezTo>
                      <a:cubicBezTo>
                        <a:pt x="539539" y="1156883"/>
                        <a:pt x="288841" y="1105067"/>
                        <a:pt x="49192" y="1004388"/>
                      </a:cubicBezTo>
                      <a:cubicBezTo>
                        <a:pt x="35285" y="998577"/>
                        <a:pt x="17283" y="998101"/>
                        <a:pt x="12235" y="979147"/>
                      </a:cubicBezTo>
                      <a:cubicBezTo>
                        <a:pt x="-2053" y="961430"/>
                        <a:pt x="-910" y="939904"/>
                        <a:pt x="1376" y="919901"/>
                      </a:cubicBezTo>
                      <a:cubicBezTo>
                        <a:pt x="25189" y="708351"/>
                        <a:pt x="58241" y="498515"/>
                        <a:pt x="158063" y="306777"/>
                      </a:cubicBezTo>
                      <a:cubicBezTo>
                        <a:pt x="263409" y="104371"/>
                        <a:pt x="431811" y="3215"/>
                        <a:pt x="660887" y="72"/>
                      </a:cubicBezTo>
                      <a:cubicBezTo>
                        <a:pt x="820050" y="-2119"/>
                        <a:pt x="960734" y="45887"/>
                        <a:pt x="1081321" y="148471"/>
                      </a:cubicBezTo>
                      <a:cubicBezTo>
                        <a:pt x="1169332" y="223433"/>
                        <a:pt x="1220195" y="324398"/>
                        <a:pt x="1260200" y="430316"/>
                      </a:cubicBezTo>
                      <a:cubicBezTo>
                        <a:pt x="1312778" y="569572"/>
                        <a:pt x="1325827" y="716638"/>
                        <a:pt x="1342020" y="863132"/>
                      </a:cubicBezTo>
                      <a:cubicBezTo>
                        <a:pt x="1349926" y="933998"/>
                        <a:pt x="1347545" y="1005435"/>
                        <a:pt x="1358403" y="1076016"/>
                      </a:cubicBezTo>
                      <a:cubicBezTo>
                        <a:pt x="1361546" y="1096590"/>
                        <a:pt x="1361546" y="1117354"/>
                        <a:pt x="1345830" y="1134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603E688-9E82-4C84-BE6E-858E1D4A1DBB}"/>
                    </a:ext>
                  </a:extLst>
                </p:cNvPr>
                <p:cNvSpPr/>
                <p:nvPr/>
              </p:nvSpPr>
              <p:spPr>
                <a:xfrm>
                  <a:off x="4209715" y="1365534"/>
                  <a:ext cx="1455896" cy="353523"/>
                </a:xfrm>
                <a:custGeom>
                  <a:avLst/>
                  <a:gdLst>
                    <a:gd name="connsiteX0" fmla="*/ 1455896 w 1455896"/>
                    <a:gd name="connsiteY0" fmla="*/ 214720 h 353523"/>
                    <a:gd name="connsiteX1" fmla="*/ 480536 w 1455896"/>
                    <a:gd name="connsiteY1" fmla="*/ 345975 h 353523"/>
                    <a:gd name="connsiteX2" fmla="*/ 0 w 1455896"/>
                    <a:gd name="connsiteY2" fmla="*/ 300350 h 353523"/>
                    <a:gd name="connsiteX3" fmla="*/ 493205 w 1455896"/>
                    <a:gd name="connsiteY3" fmla="*/ 35364 h 353523"/>
                    <a:gd name="connsiteX4" fmla="*/ 1251394 w 1455896"/>
                    <a:gd name="connsiteY4" fmla="*/ 88323 h 353523"/>
                    <a:gd name="connsiteX5" fmla="*/ 1455896 w 1455896"/>
                    <a:gd name="connsiteY5" fmla="*/ 214720 h 3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55896" h="353523">
                      <a:moveTo>
                        <a:pt x="1455896" y="214720"/>
                      </a:moveTo>
                      <a:cubicBezTo>
                        <a:pt x="1140523" y="331020"/>
                        <a:pt x="815435" y="372073"/>
                        <a:pt x="480536" y="345975"/>
                      </a:cubicBezTo>
                      <a:cubicBezTo>
                        <a:pt x="320040" y="333497"/>
                        <a:pt x="159734" y="320638"/>
                        <a:pt x="0" y="300350"/>
                      </a:cubicBezTo>
                      <a:cubicBezTo>
                        <a:pt x="135446" y="158237"/>
                        <a:pt x="303657" y="76036"/>
                        <a:pt x="493205" y="35364"/>
                      </a:cubicBezTo>
                      <a:cubicBezTo>
                        <a:pt x="750665" y="-19881"/>
                        <a:pt x="1004983" y="-16261"/>
                        <a:pt x="1251394" y="88323"/>
                      </a:cubicBezTo>
                      <a:cubicBezTo>
                        <a:pt x="1325785" y="119756"/>
                        <a:pt x="1395984" y="159285"/>
                        <a:pt x="1455896" y="21472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32FEA6-1C2D-446E-8C74-C0F50888FE9F}"/>
                    </a:ext>
                  </a:extLst>
                </p:cNvPr>
                <p:cNvSpPr/>
                <p:nvPr/>
              </p:nvSpPr>
              <p:spPr>
                <a:xfrm>
                  <a:off x="3945217" y="3916984"/>
                  <a:ext cx="1453694" cy="1307059"/>
                </a:xfrm>
                <a:custGeom>
                  <a:avLst/>
                  <a:gdLst>
                    <a:gd name="connsiteX0" fmla="*/ 149627 w 1453694"/>
                    <a:gd name="connsiteY0" fmla="*/ 405899 h 1307059"/>
                    <a:gd name="connsiteX1" fmla="*/ 309647 w 1453694"/>
                    <a:gd name="connsiteY1" fmla="*/ 155677 h 1307059"/>
                    <a:gd name="connsiteX2" fmla="*/ 635211 w 1453694"/>
                    <a:gd name="connsiteY2" fmla="*/ 6039 h 1307059"/>
                    <a:gd name="connsiteX3" fmla="*/ 1128225 w 1453694"/>
                    <a:gd name="connsiteY3" fmla="*/ 139580 h 1307059"/>
                    <a:gd name="connsiteX4" fmla="*/ 1317868 w 1453694"/>
                    <a:gd name="connsiteY4" fmla="*/ 412281 h 1307059"/>
                    <a:gd name="connsiteX5" fmla="*/ 1406736 w 1453694"/>
                    <a:gd name="connsiteY5" fmla="*/ 807282 h 1307059"/>
                    <a:gd name="connsiteX6" fmla="*/ 1435597 w 1453694"/>
                    <a:gd name="connsiteY6" fmla="*/ 1217334 h 1307059"/>
                    <a:gd name="connsiteX7" fmla="*/ 1453695 w 1453694"/>
                    <a:gd name="connsiteY7" fmla="*/ 1290295 h 1307059"/>
                    <a:gd name="connsiteX8" fmla="*/ 1395496 w 1453694"/>
                    <a:gd name="connsiteY8" fmla="*/ 1307059 h 1307059"/>
                    <a:gd name="connsiteX9" fmla="*/ 1274339 w 1453694"/>
                    <a:gd name="connsiteY9" fmla="*/ 550012 h 1307059"/>
                    <a:gd name="connsiteX10" fmla="*/ 383370 w 1453694"/>
                    <a:gd name="connsiteY10" fmla="*/ 287598 h 1307059"/>
                    <a:gd name="connsiteX11" fmla="*/ 161819 w 1453694"/>
                    <a:gd name="connsiteY11" fmla="*/ 620211 h 1307059"/>
                    <a:gd name="connsiteX12" fmla="*/ 73522 w 1453694"/>
                    <a:gd name="connsiteY12" fmla="*/ 1026929 h 1307059"/>
                    <a:gd name="connsiteX13" fmla="*/ 61997 w 1453694"/>
                    <a:gd name="connsiteY13" fmla="*/ 1151992 h 1307059"/>
                    <a:gd name="connsiteX14" fmla="*/ 7323 w 1453694"/>
                    <a:gd name="connsiteY14" fmla="*/ 1136466 h 1307059"/>
                    <a:gd name="connsiteX15" fmla="*/ 12466 w 1453694"/>
                    <a:gd name="connsiteY15" fmla="*/ 1020357 h 1307059"/>
                    <a:gd name="connsiteX16" fmla="*/ 116003 w 1453694"/>
                    <a:gd name="connsiteY16" fmla="*/ 467145 h 1307059"/>
                    <a:gd name="connsiteX17" fmla="*/ 149627 w 1453694"/>
                    <a:gd name="connsiteY17" fmla="*/ 405899 h 1307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53694" h="1307059">
                      <a:moveTo>
                        <a:pt x="149627" y="405899"/>
                      </a:moveTo>
                      <a:cubicBezTo>
                        <a:pt x="194013" y="316840"/>
                        <a:pt x="234208" y="225210"/>
                        <a:pt x="309647" y="155677"/>
                      </a:cubicBezTo>
                      <a:cubicBezTo>
                        <a:pt x="402134" y="70428"/>
                        <a:pt x="510433" y="22137"/>
                        <a:pt x="635211" y="6039"/>
                      </a:cubicBezTo>
                      <a:cubicBezTo>
                        <a:pt x="818663" y="-17583"/>
                        <a:pt x="982683" y="28328"/>
                        <a:pt x="1128225" y="139580"/>
                      </a:cubicBezTo>
                      <a:cubicBezTo>
                        <a:pt x="1219951" y="209684"/>
                        <a:pt x="1275958" y="306648"/>
                        <a:pt x="1317868" y="412281"/>
                      </a:cubicBezTo>
                      <a:cubicBezTo>
                        <a:pt x="1368160" y="539249"/>
                        <a:pt x="1392449" y="671837"/>
                        <a:pt x="1406736" y="807282"/>
                      </a:cubicBezTo>
                      <a:cubicBezTo>
                        <a:pt x="1421119" y="943681"/>
                        <a:pt x="1435406" y="1079888"/>
                        <a:pt x="1435597" y="1217334"/>
                      </a:cubicBezTo>
                      <a:cubicBezTo>
                        <a:pt x="1435597" y="1241623"/>
                        <a:pt x="1447408" y="1265911"/>
                        <a:pt x="1453695" y="1290295"/>
                      </a:cubicBezTo>
                      <a:cubicBezTo>
                        <a:pt x="1436359" y="1303059"/>
                        <a:pt x="1414928" y="1301725"/>
                        <a:pt x="1395496" y="1307059"/>
                      </a:cubicBezTo>
                      <a:cubicBezTo>
                        <a:pt x="1378351" y="1051027"/>
                        <a:pt x="1372161" y="794043"/>
                        <a:pt x="1274339" y="550012"/>
                      </a:cubicBezTo>
                      <a:cubicBezTo>
                        <a:pt x="1121177" y="168060"/>
                        <a:pt x="648165" y="94336"/>
                        <a:pt x="383370" y="287598"/>
                      </a:cubicBezTo>
                      <a:cubicBezTo>
                        <a:pt x="268784" y="371228"/>
                        <a:pt x="206110" y="490005"/>
                        <a:pt x="161819" y="620211"/>
                      </a:cubicBezTo>
                      <a:cubicBezTo>
                        <a:pt x="116861" y="752323"/>
                        <a:pt x="92381" y="888816"/>
                        <a:pt x="73522" y="1026929"/>
                      </a:cubicBezTo>
                      <a:cubicBezTo>
                        <a:pt x="67807" y="1068744"/>
                        <a:pt x="70379" y="1110749"/>
                        <a:pt x="61997" y="1151992"/>
                      </a:cubicBezTo>
                      <a:cubicBezTo>
                        <a:pt x="38660" y="1164946"/>
                        <a:pt x="24278" y="1146182"/>
                        <a:pt x="7323" y="1136466"/>
                      </a:cubicBezTo>
                      <a:cubicBezTo>
                        <a:pt x="-10203" y="1097033"/>
                        <a:pt x="8752" y="1058647"/>
                        <a:pt x="12466" y="1020357"/>
                      </a:cubicBezTo>
                      <a:cubicBezTo>
                        <a:pt x="30469" y="833000"/>
                        <a:pt x="56377" y="646786"/>
                        <a:pt x="116003" y="467145"/>
                      </a:cubicBezTo>
                      <a:cubicBezTo>
                        <a:pt x="123338" y="444666"/>
                        <a:pt x="129433" y="421425"/>
                        <a:pt x="149627" y="40589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50A5B41-2216-4D51-9656-36673B5F906F}"/>
                    </a:ext>
                  </a:extLst>
                </p:cNvPr>
                <p:cNvSpPr/>
                <p:nvPr/>
              </p:nvSpPr>
              <p:spPr>
                <a:xfrm>
                  <a:off x="4210001" y="3399148"/>
                  <a:ext cx="1276159" cy="421149"/>
                </a:xfrm>
                <a:custGeom>
                  <a:avLst/>
                  <a:gdLst>
                    <a:gd name="connsiteX0" fmla="*/ 63817 w 1276159"/>
                    <a:gd name="connsiteY0" fmla="*/ 0 h 421149"/>
                    <a:gd name="connsiteX1" fmla="*/ 548354 w 1276159"/>
                    <a:gd name="connsiteY1" fmla="*/ 143542 h 421149"/>
                    <a:gd name="connsiteX2" fmla="*/ 1086993 w 1276159"/>
                    <a:gd name="connsiteY2" fmla="*/ 171545 h 421149"/>
                    <a:gd name="connsiteX3" fmla="*/ 1276159 w 1276159"/>
                    <a:gd name="connsiteY3" fmla="*/ 163544 h 421149"/>
                    <a:gd name="connsiteX4" fmla="*/ 1226915 w 1276159"/>
                    <a:gd name="connsiteY4" fmla="*/ 292799 h 421149"/>
                    <a:gd name="connsiteX5" fmla="*/ 1198436 w 1276159"/>
                    <a:gd name="connsiteY5" fmla="*/ 410623 h 421149"/>
                    <a:gd name="connsiteX6" fmla="*/ 791623 w 1276159"/>
                    <a:gd name="connsiteY6" fmla="*/ 419386 h 421149"/>
                    <a:gd name="connsiteX7" fmla="*/ 133255 w 1276159"/>
                    <a:gd name="connsiteY7" fmla="*/ 287179 h 421149"/>
                    <a:gd name="connsiteX8" fmla="*/ 0 w 1276159"/>
                    <a:gd name="connsiteY8" fmla="*/ 239078 h 421149"/>
                    <a:gd name="connsiteX9" fmla="*/ 30480 w 1276159"/>
                    <a:gd name="connsiteY9" fmla="*/ 144399 h 421149"/>
                    <a:gd name="connsiteX10" fmla="*/ 63817 w 1276159"/>
                    <a:gd name="connsiteY10" fmla="*/ 0 h 4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6159" h="421149">
                      <a:moveTo>
                        <a:pt x="63817" y="0"/>
                      </a:moveTo>
                      <a:cubicBezTo>
                        <a:pt x="219456" y="67723"/>
                        <a:pt x="381857" y="113538"/>
                        <a:pt x="548354" y="143542"/>
                      </a:cubicBezTo>
                      <a:cubicBezTo>
                        <a:pt x="726472" y="175641"/>
                        <a:pt x="906875" y="177070"/>
                        <a:pt x="1086993" y="171545"/>
                      </a:cubicBezTo>
                      <a:cubicBezTo>
                        <a:pt x="1149953" y="169640"/>
                        <a:pt x="1212913" y="161163"/>
                        <a:pt x="1276159" y="163544"/>
                      </a:cubicBezTo>
                      <a:cubicBezTo>
                        <a:pt x="1254252" y="205073"/>
                        <a:pt x="1220343" y="249174"/>
                        <a:pt x="1226915" y="292799"/>
                      </a:cubicBezTo>
                      <a:cubicBezTo>
                        <a:pt x="1234154" y="340900"/>
                        <a:pt x="1210627" y="372332"/>
                        <a:pt x="1198436" y="410623"/>
                      </a:cubicBezTo>
                      <a:cubicBezTo>
                        <a:pt x="1063181" y="427292"/>
                        <a:pt x="927259" y="419100"/>
                        <a:pt x="791623" y="419386"/>
                      </a:cubicBezTo>
                      <a:cubicBezTo>
                        <a:pt x="563499" y="419767"/>
                        <a:pt x="346329" y="363284"/>
                        <a:pt x="133255" y="287179"/>
                      </a:cubicBezTo>
                      <a:cubicBezTo>
                        <a:pt x="88773" y="271272"/>
                        <a:pt x="44387" y="255079"/>
                        <a:pt x="0" y="239078"/>
                      </a:cubicBezTo>
                      <a:cubicBezTo>
                        <a:pt x="7525" y="210122"/>
                        <a:pt x="20002" y="168593"/>
                        <a:pt x="30480" y="144399"/>
                      </a:cubicBezTo>
                      <a:cubicBezTo>
                        <a:pt x="42291" y="94298"/>
                        <a:pt x="48673" y="51245"/>
                        <a:pt x="638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25E67E6-1B1B-446B-8BE4-F151E98466EE}"/>
                    </a:ext>
                  </a:extLst>
                </p:cNvPr>
                <p:cNvSpPr/>
                <p:nvPr/>
              </p:nvSpPr>
              <p:spPr>
                <a:xfrm>
                  <a:off x="5902879" y="1893924"/>
                  <a:ext cx="256290" cy="586538"/>
                </a:xfrm>
                <a:custGeom>
                  <a:avLst/>
                  <a:gdLst>
                    <a:gd name="connsiteX0" fmla="*/ 35623 w 256290"/>
                    <a:gd name="connsiteY0" fmla="*/ 165057 h 586538"/>
                    <a:gd name="connsiteX1" fmla="*/ 0 w 256290"/>
                    <a:gd name="connsiteY1" fmla="*/ 5990 h 586538"/>
                    <a:gd name="connsiteX2" fmla="*/ 36100 w 256290"/>
                    <a:gd name="connsiteY2" fmla="*/ 20753 h 586538"/>
                    <a:gd name="connsiteX3" fmla="*/ 214122 w 256290"/>
                    <a:gd name="connsiteY3" fmla="*/ 310885 h 586538"/>
                    <a:gd name="connsiteX4" fmla="*/ 246888 w 256290"/>
                    <a:gd name="connsiteY4" fmla="*/ 558154 h 586538"/>
                    <a:gd name="connsiteX5" fmla="*/ 219933 w 256290"/>
                    <a:gd name="connsiteY5" fmla="*/ 586538 h 586538"/>
                    <a:gd name="connsiteX6" fmla="*/ 211169 w 256290"/>
                    <a:gd name="connsiteY6" fmla="*/ 583681 h 586538"/>
                    <a:gd name="connsiteX7" fmla="*/ 187738 w 256290"/>
                    <a:gd name="connsiteY7" fmla="*/ 546343 h 586538"/>
                    <a:gd name="connsiteX8" fmla="*/ 128969 w 256290"/>
                    <a:gd name="connsiteY8" fmla="*/ 487288 h 586538"/>
                    <a:gd name="connsiteX9" fmla="*/ 66104 w 256290"/>
                    <a:gd name="connsiteY9" fmla="*/ 405182 h 586538"/>
                    <a:gd name="connsiteX10" fmla="*/ 35623 w 256290"/>
                    <a:gd name="connsiteY10" fmla="*/ 165057 h 586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6290" h="586538">
                      <a:moveTo>
                        <a:pt x="35623" y="165057"/>
                      </a:moveTo>
                      <a:cubicBezTo>
                        <a:pt x="33719" y="109812"/>
                        <a:pt x="8858" y="59711"/>
                        <a:pt x="0" y="5990"/>
                      </a:cubicBezTo>
                      <a:cubicBezTo>
                        <a:pt x="20288" y="-9250"/>
                        <a:pt x="27527" y="7895"/>
                        <a:pt x="36100" y="20753"/>
                      </a:cubicBezTo>
                      <a:cubicBezTo>
                        <a:pt x="99346" y="115051"/>
                        <a:pt x="162211" y="209539"/>
                        <a:pt x="214122" y="310885"/>
                      </a:cubicBezTo>
                      <a:cubicBezTo>
                        <a:pt x="254318" y="389371"/>
                        <a:pt x="266986" y="471476"/>
                        <a:pt x="246888" y="558154"/>
                      </a:cubicBezTo>
                      <a:cubicBezTo>
                        <a:pt x="243174" y="574061"/>
                        <a:pt x="235934" y="583681"/>
                        <a:pt x="219933" y="586538"/>
                      </a:cubicBezTo>
                      <a:cubicBezTo>
                        <a:pt x="217075" y="585586"/>
                        <a:pt x="214122" y="584633"/>
                        <a:pt x="211169" y="583681"/>
                      </a:cubicBezTo>
                      <a:cubicBezTo>
                        <a:pt x="209169" y="567584"/>
                        <a:pt x="196501" y="558249"/>
                        <a:pt x="187738" y="546343"/>
                      </a:cubicBezTo>
                      <a:cubicBezTo>
                        <a:pt x="158782" y="535961"/>
                        <a:pt x="145256" y="510243"/>
                        <a:pt x="128969" y="487288"/>
                      </a:cubicBezTo>
                      <a:cubicBezTo>
                        <a:pt x="108966" y="459094"/>
                        <a:pt x="90297" y="428328"/>
                        <a:pt x="66104" y="405182"/>
                      </a:cubicBezTo>
                      <a:cubicBezTo>
                        <a:pt x="-10477" y="331745"/>
                        <a:pt x="18859" y="248306"/>
                        <a:pt x="35623" y="1650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E0CF2B-1D96-495A-8769-606CAED64843}"/>
                    </a:ext>
                  </a:extLst>
                </p:cNvPr>
                <p:cNvSpPr/>
                <p:nvPr/>
              </p:nvSpPr>
              <p:spPr>
                <a:xfrm>
                  <a:off x="4446981" y="2003936"/>
                  <a:ext cx="895328" cy="893657"/>
                </a:xfrm>
                <a:custGeom>
                  <a:avLst/>
                  <a:gdLst>
                    <a:gd name="connsiteX0" fmla="*/ 808960 w 895328"/>
                    <a:gd name="connsiteY0" fmla="*/ 179917 h 893657"/>
                    <a:gd name="connsiteX1" fmla="*/ 862776 w 895328"/>
                    <a:gd name="connsiteY1" fmla="*/ 625401 h 893657"/>
                    <a:gd name="connsiteX2" fmla="*/ 764384 w 895328"/>
                    <a:gd name="connsiteY2" fmla="*/ 763418 h 893657"/>
                    <a:gd name="connsiteX3" fmla="*/ 274132 w 895328"/>
                    <a:gd name="connsiteY3" fmla="*/ 859145 h 893657"/>
                    <a:gd name="connsiteX4" fmla="*/ 2 w 895328"/>
                    <a:gd name="connsiteY4" fmla="*/ 446617 h 893657"/>
                    <a:gd name="connsiteX5" fmla="*/ 292420 w 895328"/>
                    <a:gd name="connsiteY5" fmla="*/ 27517 h 893657"/>
                    <a:gd name="connsiteX6" fmla="*/ 793625 w 895328"/>
                    <a:gd name="connsiteY6" fmla="*/ 162201 h 893657"/>
                    <a:gd name="connsiteX7" fmla="*/ 808960 w 895328"/>
                    <a:gd name="connsiteY7" fmla="*/ 179917 h 89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328" h="893657">
                      <a:moveTo>
                        <a:pt x="808960" y="179917"/>
                      </a:moveTo>
                      <a:cubicBezTo>
                        <a:pt x="905830" y="318887"/>
                        <a:pt x="917355" y="468144"/>
                        <a:pt x="862776" y="625401"/>
                      </a:cubicBezTo>
                      <a:cubicBezTo>
                        <a:pt x="832582" y="673217"/>
                        <a:pt x="805436" y="722747"/>
                        <a:pt x="764384" y="763418"/>
                      </a:cubicBezTo>
                      <a:cubicBezTo>
                        <a:pt x="635986" y="890577"/>
                        <a:pt x="442724" y="929058"/>
                        <a:pt x="274132" y="859145"/>
                      </a:cubicBezTo>
                      <a:cubicBezTo>
                        <a:pt x="109254" y="790755"/>
                        <a:pt x="-570" y="625592"/>
                        <a:pt x="2" y="446617"/>
                      </a:cubicBezTo>
                      <a:cubicBezTo>
                        <a:pt x="574" y="259260"/>
                        <a:pt x="119065" y="89430"/>
                        <a:pt x="292420" y="27517"/>
                      </a:cubicBezTo>
                      <a:cubicBezTo>
                        <a:pt x="474728" y="-37634"/>
                        <a:pt x="671134" y="15135"/>
                        <a:pt x="793625" y="162201"/>
                      </a:cubicBezTo>
                      <a:cubicBezTo>
                        <a:pt x="798769" y="168201"/>
                        <a:pt x="803912" y="174012"/>
                        <a:pt x="808960" y="17991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08A59E5-FFC2-4F9F-9571-BEABE3E18003}"/>
                    </a:ext>
                  </a:extLst>
                </p:cNvPr>
                <p:cNvSpPr/>
                <p:nvPr/>
              </p:nvSpPr>
              <p:spPr>
                <a:xfrm>
                  <a:off x="5085634" y="2669152"/>
                  <a:ext cx="531663" cy="864870"/>
                </a:xfrm>
                <a:custGeom>
                  <a:avLst/>
                  <a:gdLst>
                    <a:gd name="connsiteX0" fmla="*/ 523113 w 531663"/>
                    <a:gd name="connsiteY0" fmla="*/ 0 h 864870"/>
                    <a:gd name="connsiteX1" fmla="*/ 522541 w 531663"/>
                    <a:gd name="connsiteY1" fmla="*/ 32195 h 864870"/>
                    <a:gd name="connsiteX2" fmla="*/ 413290 w 531663"/>
                    <a:gd name="connsiteY2" fmla="*/ 852583 h 864870"/>
                    <a:gd name="connsiteX3" fmla="*/ 407765 w 531663"/>
                    <a:gd name="connsiteY3" fmla="*/ 864870 h 864870"/>
                    <a:gd name="connsiteX4" fmla="*/ 0 w 531663"/>
                    <a:gd name="connsiteY4" fmla="*/ 369951 h 864870"/>
                    <a:gd name="connsiteX5" fmla="*/ 115538 w 531663"/>
                    <a:gd name="connsiteY5" fmla="*/ 333280 h 864870"/>
                    <a:gd name="connsiteX6" fmla="*/ 424815 w 531663"/>
                    <a:gd name="connsiteY6" fmla="*/ 126683 h 864870"/>
                    <a:gd name="connsiteX7" fmla="*/ 523113 w 531663"/>
                    <a:gd name="connsiteY7" fmla="*/ 0 h 86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1663" h="864870">
                      <a:moveTo>
                        <a:pt x="523113" y="0"/>
                      </a:moveTo>
                      <a:cubicBezTo>
                        <a:pt x="540734" y="10858"/>
                        <a:pt x="526256" y="22955"/>
                        <a:pt x="522541" y="32195"/>
                      </a:cubicBezTo>
                      <a:cubicBezTo>
                        <a:pt x="415766" y="296323"/>
                        <a:pt x="387858" y="570833"/>
                        <a:pt x="413290" y="852583"/>
                      </a:cubicBezTo>
                      <a:cubicBezTo>
                        <a:pt x="413480" y="854964"/>
                        <a:pt x="411194" y="857536"/>
                        <a:pt x="407765" y="864870"/>
                      </a:cubicBezTo>
                      <a:cubicBezTo>
                        <a:pt x="270796" y="698659"/>
                        <a:pt x="135350" y="534257"/>
                        <a:pt x="0" y="369951"/>
                      </a:cubicBezTo>
                      <a:cubicBezTo>
                        <a:pt x="38481" y="357664"/>
                        <a:pt x="76581" y="343948"/>
                        <a:pt x="115538" y="333280"/>
                      </a:cubicBezTo>
                      <a:cubicBezTo>
                        <a:pt x="241745" y="298704"/>
                        <a:pt x="342805" y="226790"/>
                        <a:pt x="424815" y="126683"/>
                      </a:cubicBezTo>
                      <a:cubicBezTo>
                        <a:pt x="458534" y="85344"/>
                        <a:pt x="490347" y="42291"/>
                        <a:pt x="5231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3401D34-4AD9-469D-B70C-D214F87628E1}"/>
                    </a:ext>
                  </a:extLst>
                </p:cNvPr>
                <p:cNvSpPr/>
                <p:nvPr/>
              </p:nvSpPr>
              <p:spPr>
                <a:xfrm>
                  <a:off x="5563849" y="2058981"/>
                  <a:ext cx="526767" cy="450897"/>
                </a:xfrm>
                <a:custGeom>
                  <a:avLst/>
                  <a:gdLst>
                    <a:gd name="connsiteX0" fmla="*/ 374653 w 526767"/>
                    <a:gd name="connsiteY0" fmla="*/ 0 h 450897"/>
                    <a:gd name="connsiteX1" fmla="*/ 363700 w 526767"/>
                    <a:gd name="connsiteY1" fmla="*/ 124873 h 450897"/>
                    <a:gd name="connsiteX2" fmla="*/ 376749 w 526767"/>
                    <a:gd name="connsiteY2" fmla="*/ 175927 h 450897"/>
                    <a:gd name="connsiteX3" fmla="*/ 526768 w 526767"/>
                    <a:gd name="connsiteY3" fmla="*/ 381191 h 450897"/>
                    <a:gd name="connsiteX4" fmla="*/ 147292 w 526767"/>
                    <a:gd name="connsiteY4" fmla="*/ 436436 h 450897"/>
                    <a:gd name="connsiteX5" fmla="*/ 3560 w 526767"/>
                    <a:gd name="connsiteY5" fmla="*/ 301847 h 450897"/>
                    <a:gd name="connsiteX6" fmla="*/ 49660 w 526767"/>
                    <a:gd name="connsiteY6" fmla="*/ 154496 h 450897"/>
                    <a:gd name="connsiteX7" fmla="*/ 374653 w 526767"/>
                    <a:gd name="connsiteY7" fmla="*/ 0 h 4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767" h="450897">
                      <a:moveTo>
                        <a:pt x="374653" y="0"/>
                      </a:moveTo>
                      <a:cubicBezTo>
                        <a:pt x="379702" y="42386"/>
                        <a:pt x="383607" y="84963"/>
                        <a:pt x="363700" y="124873"/>
                      </a:cubicBezTo>
                      <a:cubicBezTo>
                        <a:pt x="352746" y="146780"/>
                        <a:pt x="365986" y="160973"/>
                        <a:pt x="376749" y="175927"/>
                      </a:cubicBezTo>
                      <a:cubicBezTo>
                        <a:pt x="426469" y="244602"/>
                        <a:pt x="476762" y="312801"/>
                        <a:pt x="526768" y="381191"/>
                      </a:cubicBezTo>
                      <a:cubicBezTo>
                        <a:pt x="407610" y="449961"/>
                        <a:pt x="279308" y="466725"/>
                        <a:pt x="147292" y="436436"/>
                      </a:cubicBezTo>
                      <a:cubicBezTo>
                        <a:pt x="77569" y="420434"/>
                        <a:pt x="20895" y="380048"/>
                        <a:pt x="3560" y="301847"/>
                      </a:cubicBezTo>
                      <a:cubicBezTo>
                        <a:pt x="-9395" y="243269"/>
                        <a:pt x="14609" y="194405"/>
                        <a:pt x="49660" y="154496"/>
                      </a:cubicBezTo>
                      <a:cubicBezTo>
                        <a:pt x="135005" y="57436"/>
                        <a:pt x="246923" y="10668"/>
                        <a:pt x="374653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B67CBA3-9F16-43F6-8F5C-56BEDC09C843}"/>
                    </a:ext>
                  </a:extLst>
                </p:cNvPr>
                <p:cNvSpPr/>
                <p:nvPr/>
              </p:nvSpPr>
              <p:spPr>
                <a:xfrm>
                  <a:off x="4784703" y="2354441"/>
                  <a:ext cx="204728" cy="203655"/>
                </a:xfrm>
                <a:custGeom>
                  <a:avLst/>
                  <a:gdLst>
                    <a:gd name="connsiteX0" fmla="*/ 204728 w 204728"/>
                    <a:gd name="connsiteY0" fmla="*/ 101637 h 203655"/>
                    <a:gd name="connsiteX1" fmla="*/ 104144 w 204728"/>
                    <a:gd name="connsiteY1" fmla="*/ 203650 h 203655"/>
                    <a:gd name="connsiteX2" fmla="*/ 36 w 204728"/>
                    <a:gd name="connsiteY2" fmla="*/ 99351 h 203655"/>
                    <a:gd name="connsiteX3" fmla="*/ 104144 w 204728"/>
                    <a:gd name="connsiteY3" fmla="*/ 6 h 203655"/>
                    <a:gd name="connsiteX4" fmla="*/ 204728 w 204728"/>
                    <a:gd name="connsiteY4" fmla="*/ 101637 h 203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28" h="203655">
                      <a:moveTo>
                        <a:pt x="204728" y="101637"/>
                      </a:moveTo>
                      <a:cubicBezTo>
                        <a:pt x="204728" y="159645"/>
                        <a:pt x="161866" y="203079"/>
                        <a:pt x="104144" y="203650"/>
                      </a:cubicBezTo>
                      <a:cubicBezTo>
                        <a:pt x="45375" y="204222"/>
                        <a:pt x="-1488" y="157263"/>
                        <a:pt x="36" y="99351"/>
                      </a:cubicBezTo>
                      <a:cubicBezTo>
                        <a:pt x="1560" y="42297"/>
                        <a:pt x="46328" y="-566"/>
                        <a:pt x="104144" y="6"/>
                      </a:cubicBezTo>
                      <a:cubicBezTo>
                        <a:pt x="160532" y="482"/>
                        <a:pt x="204728" y="45249"/>
                        <a:pt x="204728" y="1016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23E588-3AA0-4361-88A6-C11D41B2191E}"/>
                    </a:ext>
                  </a:extLst>
                </p:cNvPr>
                <p:cNvSpPr/>
                <p:nvPr/>
              </p:nvSpPr>
              <p:spPr>
                <a:xfrm>
                  <a:off x="4246081" y="3481347"/>
                  <a:ext cx="1156435" cy="264799"/>
                </a:xfrm>
                <a:custGeom>
                  <a:avLst/>
                  <a:gdLst>
                    <a:gd name="connsiteX0" fmla="*/ 752971 w 1156435"/>
                    <a:gd name="connsiteY0" fmla="*/ 162403 h 264799"/>
                    <a:gd name="connsiteX1" fmla="*/ 780593 w 1156435"/>
                    <a:gd name="connsiteY1" fmla="*/ 162498 h 264799"/>
                    <a:gd name="connsiteX2" fmla="*/ 782117 w 1156435"/>
                    <a:gd name="connsiteY2" fmla="*/ 186596 h 264799"/>
                    <a:gd name="connsiteX3" fmla="*/ 763257 w 1156435"/>
                    <a:gd name="connsiteY3" fmla="*/ 244413 h 264799"/>
                    <a:gd name="connsiteX4" fmla="*/ 727253 w 1156435"/>
                    <a:gd name="connsiteY4" fmla="*/ 264701 h 264799"/>
                    <a:gd name="connsiteX5" fmla="*/ 711061 w 1156435"/>
                    <a:gd name="connsiteY5" fmla="*/ 256986 h 264799"/>
                    <a:gd name="connsiteX6" fmla="*/ 752971 w 1156435"/>
                    <a:gd name="connsiteY6" fmla="*/ 162403 h 264799"/>
                    <a:gd name="connsiteX7" fmla="*/ 999002 w 1156435"/>
                    <a:gd name="connsiteY7" fmla="*/ 158688 h 264799"/>
                    <a:gd name="connsiteX8" fmla="*/ 1026624 w 1156435"/>
                    <a:gd name="connsiteY8" fmla="*/ 158783 h 264799"/>
                    <a:gd name="connsiteX9" fmla="*/ 1028148 w 1156435"/>
                    <a:gd name="connsiteY9" fmla="*/ 182881 h 264799"/>
                    <a:gd name="connsiteX10" fmla="*/ 1009289 w 1156435"/>
                    <a:gd name="connsiteY10" fmla="*/ 240698 h 264799"/>
                    <a:gd name="connsiteX11" fmla="*/ 973284 w 1156435"/>
                    <a:gd name="connsiteY11" fmla="*/ 260986 h 264799"/>
                    <a:gd name="connsiteX12" fmla="*/ 957092 w 1156435"/>
                    <a:gd name="connsiteY12" fmla="*/ 253271 h 264799"/>
                    <a:gd name="connsiteX13" fmla="*/ 999002 w 1156435"/>
                    <a:gd name="connsiteY13" fmla="*/ 158688 h 264799"/>
                    <a:gd name="connsiteX14" fmla="*/ 893393 w 1156435"/>
                    <a:gd name="connsiteY14" fmla="*/ 156307 h 264799"/>
                    <a:gd name="connsiteX15" fmla="*/ 908514 w 1156435"/>
                    <a:gd name="connsiteY15" fmla="*/ 161927 h 264799"/>
                    <a:gd name="connsiteX16" fmla="*/ 905942 w 1156435"/>
                    <a:gd name="connsiteY16" fmla="*/ 187739 h 264799"/>
                    <a:gd name="connsiteX17" fmla="*/ 888321 w 1156435"/>
                    <a:gd name="connsiteY17" fmla="*/ 241270 h 264799"/>
                    <a:gd name="connsiteX18" fmla="*/ 852793 w 1156435"/>
                    <a:gd name="connsiteY18" fmla="*/ 261177 h 264799"/>
                    <a:gd name="connsiteX19" fmla="*/ 836696 w 1156435"/>
                    <a:gd name="connsiteY19" fmla="*/ 254510 h 264799"/>
                    <a:gd name="connsiteX20" fmla="*/ 876986 w 1156435"/>
                    <a:gd name="connsiteY20" fmla="*/ 158688 h 264799"/>
                    <a:gd name="connsiteX21" fmla="*/ 893393 w 1156435"/>
                    <a:gd name="connsiteY21" fmla="*/ 156307 h 264799"/>
                    <a:gd name="connsiteX22" fmla="*/ 1122255 w 1156435"/>
                    <a:gd name="connsiteY22" fmla="*/ 150687 h 264799"/>
                    <a:gd name="connsiteX23" fmla="*/ 1149878 w 1156435"/>
                    <a:gd name="connsiteY23" fmla="*/ 150782 h 264799"/>
                    <a:gd name="connsiteX24" fmla="*/ 1151401 w 1156435"/>
                    <a:gd name="connsiteY24" fmla="*/ 174881 h 264799"/>
                    <a:gd name="connsiteX25" fmla="*/ 1132542 w 1156435"/>
                    <a:gd name="connsiteY25" fmla="*/ 232697 h 264799"/>
                    <a:gd name="connsiteX26" fmla="*/ 1096537 w 1156435"/>
                    <a:gd name="connsiteY26" fmla="*/ 252986 h 264799"/>
                    <a:gd name="connsiteX27" fmla="*/ 1080345 w 1156435"/>
                    <a:gd name="connsiteY27" fmla="*/ 245270 h 264799"/>
                    <a:gd name="connsiteX28" fmla="*/ 1122255 w 1156435"/>
                    <a:gd name="connsiteY28" fmla="*/ 150687 h 264799"/>
                    <a:gd name="connsiteX29" fmla="*/ 630861 w 1156435"/>
                    <a:gd name="connsiteY29" fmla="*/ 150687 h 264799"/>
                    <a:gd name="connsiteX30" fmla="*/ 658483 w 1156435"/>
                    <a:gd name="connsiteY30" fmla="*/ 150782 h 264799"/>
                    <a:gd name="connsiteX31" fmla="*/ 660007 w 1156435"/>
                    <a:gd name="connsiteY31" fmla="*/ 174881 h 264799"/>
                    <a:gd name="connsiteX32" fmla="*/ 641147 w 1156435"/>
                    <a:gd name="connsiteY32" fmla="*/ 232697 h 264799"/>
                    <a:gd name="connsiteX33" fmla="*/ 605143 w 1156435"/>
                    <a:gd name="connsiteY33" fmla="*/ 252986 h 264799"/>
                    <a:gd name="connsiteX34" fmla="*/ 588951 w 1156435"/>
                    <a:gd name="connsiteY34" fmla="*/ 245270 h 264799"/>
                    <a:gd name="connsiteX35" fmla="*/ 630861 w 1156435"/>
                    <a:gd name="connsiteY35" fmla="*/ 150687 h 264799"/>
                    <a:gd name="connsiteX36" fmla="*/ 529253 w 1156435"/>
                    <a:gd name="connsiteY36" fmla="*/ 130018 h 264799"/>
                    <a:gd name="connsiteX37" fmla="*/ 544373 w 1156435"/>
                    <a:gd name="connsiteY37" fmla="*/ 135638 h 264799"/>
                    <a:gd name="connsiteX38" fmla="*/ 541801 w 1156435"/>
                    <a:gd name="connsiteY38" fmla="*/ 161450 h 264799"/>
                    <a:gd name="connsiteX39" fmla="*/ 524180 w 1156435"/>
                    <a:gd name="connsiteY39" fmla="*/ 214981 h 264799"/>
                    <a:gd name="connsiteX40" fmla="*/ 488652 w 1156435"/>
                    <a:gd name="connsiteY40" fmla="*/ 234888 h 264799"/>
                    <a:gd name="connsiteX41" fmla="*/ 472555 w 1156435"/>
                    <a:gd name="connsiteY41" fmla="*/ 228221 h 264799"/>
                    <a:gd name="connsiteX42" fmla="*/ 512846 w 1156435"/>
                    <a:gd name="connsiteY42" fmla="*/ 132399 h 264799"/>
                    <a:gd name="connsiteX43" fmla="*/ 529253 w 1156435"/>
                    <a:gd name="connsiteY43" fmla="*/ 130018 h 264799"/>
                    <a:gd name="connsiteX44" fmla="*/ 401617 w 1156435"/>
                    <a:gd name="connsiteY44" fmla="*/ 107825 h 264799"/>
                    <a:gd name="connsiteX45" fmla="*/ 416738 w 1156435"/>
                    <a:gd name="connsiteY45" fmla="*/ 113445 h 264799"/>
                    <a:gd name="connsiteX46" fmla="*/ 414166 w 1156435"/>
                    <a:gd name="connsiteY46" fmla="*/ 139257 h 264799"/>
                    <a:gd name="connsiteX47" fmla="*/ 396545 w 1156435"/>
                    <a:gd name="connsiteY47" fmla="*/ 192788 h 264799"/>
                    <a:gd name="connsiteX48" fmla="*/ 361017 w 1156435"/>
                    <a:gd name="connsiteY48" fmla="*/ 212695 h 264799"/>
                    <a:gd name="connsiteX49" fmla="*/ 344920 w 1156435"/>
                    <a:gd name="connsiteY49" fmla="*/ 206028 h 264799"/>
                    <a:gd name="connsiteX50" fmla="*/ 385210 w 1156435"/>
                    <a:gd name="connsiteY50" fmla="*/ 110206 h 264799"/>
                    <a:gd name="connsiteX51" fmla="*/ 401617 w 1156435"/>
                    <a:gd name="connsiteY51" fmla="*/ 107825 h 264799"/>
                    <a:gd name="connsiteX52" fmla="*/ 266529 w 1156435"/>
                    <a:gd name="connsiteY52" fmla="*/ 79821 h 264799"/>
                    <a:gd name="connsiteX53" fmla="*/ 294151 w 1156435"/>
                    <a:gd name="connsiteY53" fmla="*/ 79916 h 264799"/>
                    <a:gd name="connsiteX54" fmla="*/ 295675 w 1156435"/>
                    <a:gd name="connsiteY54" fmla="*/ 104015 h 264799"/>
                    <a:gd name="connsiteX55" fmla="*/ 276815 w 1156435"/>
                    <a:gd name="connsiteY55" fmla="*/ 161831 h 264799"/>
                    <a:gd name="connsiteX56" fmla="*/ 240811 w 1156435"/>
                    <a:gd name="connsiteY56" fmla="*/ 182120 h 264799"/>
                    <a:gd name="connsiteX57" fmla="*/ 224619 w 1156435"/>
                    <a:gd name="connsiteY57" fmla="*/ 174404 h 264799"/>
                    <a:gd name="connsiteX58" fmla="*/ 266529 w 1156435"/>
                    <a:gd name="connsiteY58" fmla="*/ 79821 h 264799"/>
                    <a:gd name="connsiteX59" fmla="*/ 149753 w 1156435"/>
                    <a:gd name="connsiteY59" fmla="*/ 39245 h 264799"/>
                    <a:gd name="connsiteX60" fmla="*/ 177375 w 1156435"/>
                    <a:gd name="connsiteY60" fmla="*/ 39340 h 264799"/>
                    <a:gd name="connsiteX61" fmla="*/ 178899 w 1156435"/>
                    <a:gd name="connsiteY61" fmla="*/ 63439 h 264799"/>
                    <a:gd name="connsiteX62" fmla="*/ 160040 w 1156435"/>
                    <a:gd name="connsiteY62" fmla="*/ 121255 h 264799"/>
                    <a:gd name="connsiteX63" fmla="*/ 124035 w 1156435"/>
                    <a:gd name="connsiteY63" fmla="*/ 141544 h 264799"/>
                    <a:gd name="connsiteX64" fmla="*/ 107843 w 1156435"/>
                    <a:gd name="connsiteY64" fmla="*/ 133828 h 264799"/>
                    <a:gd name="connsiteX65" fmla="*/ 149753 w 1156435"/>
                    <a:gd name="connsiteY65" fmla="*/ 39245 h 264799"/>
                    <a:gd name="connsiteX66" fmla="*/ 57098 w 1156435"/>
                    <a:gd name="connsiteY66" fmla="*/ 2 h 264799"/>
                    <a:gd name="connsiteX67" fmla="*/ 72219 w 1156435"/>
                    <a:gd name="connsiteY67" fmla="*/ 5622 h 264799"/>
                    <a:gd name="connsiteX68" fmla="*/ 69647 w 1156435"/>
                    <a:gd name="connsiteY68" fmla="*/ 31434 h 264799"/>
                    <a:gd name="connsiteX69" fmla="*/ 52026 w 1156435"/>
                    <a:gd name="connsiteY69" fmla="*/ 84965 h 264799"/>
                    <a:gd name="connsiteX70" fmla="*/ 16498 w 1156435"/>
                    <a:gd name="connsiteY70" fmla="*/ 104872 h 264799"/>
                    <a:gd name="connsiteX71" fmla="*/ 401 w 1156435"/>
                    <a:gd name="connsiteY71" fmla="*/ 98205 h 264799"/>
                    <a:gd name="connsiteX72" fmla="*/ 40692 w 1156435"/>
                    <a:gd name="connsiteY72" fmla="*/ 2383 h 264799"/>
                    <a:gd name="connsiteX73" fmla="*/ 57098 w 1156435"/>
                    <a:gd name="connsiteY73" fmla="*/ 2 h 26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1156435" h="264799">
                      <a:moveTo>
                        <a:pt x="752971" y="162403"/>
                      </a:moveTo>
                      <a:cubicBezTo>
                        <a:pt x="761829" y="160403"/>
                        <a:pt x="772687" y="159165"/>
                        <a:pt x="780593" y="162498"/>
                      </a:cubicBezTo>
                      <a:cubicBezTo>
                        <a:pt x="793071" y="167642"/>
                        <a:pt x="784308" y="178881"/>
                        <a:pt x="782117" y="186596"/>
                      </a:cubicBezTo>
                      <a:cubicBezTo>
                        <a:pt x="776783" y="206123"/>
                        <a:pt x="769163" y="224982"/>
                        <a:pt x="763257" y="244413"/>
                      </a:cubicBezTo>
                      <a:cubicBezTo>
                        <a:pt x="758209" y="260987"/>
                        <a:pt x="746303" y="265559"/>
                        <a:pt x="727253" y="264701"/>
                      </a:cubicBezTo>
                      <a:cubicBezTo>
                        <a:pt x="723538" y="264225"/>
                        <a:pt x="714871" y="266321"/>
                        <a:pt x="711061" y="256986"/>
                      </a:cubicBezTo>
                      <a:cubicBezTo>
                        <a:pt x="706584" y="246223"/>
                        <a:pt x="741636" y="164879"/>
                        <a:pt x="752971" y="162403"/>
                      </a:cubicBezTo>
                      <a:close/>
                      <a:moveTo>
                        <a:pt x="999002" y="158688"/>
                      </a:moveTo>
                      <a:cubicBezTo>
                        <a:pt x="1007860" y="156688"/>
                        <a:pt x="1018718" y="155450"/>
                        <a:pt x="1026624" y="158783"/>
                      </a:cubicBezTo>
                      <a:cubicBezTo>
                        <a:pt x="1039102" y="163927"/>
                        <a:pt x="1030339" y="175166"/>
                        <a:pt x="1028148" y="182881"/>
                      </a:cubicBezTo>
                      <a:cubicBezTo>
                        <a:pt x="1022814" y="202408"/>
                        <a:pt x="1015194" y="221267"/>
                        <a:pt x="1009289" y="240698"/>
                      </a:cubicBezTo>
                      <a:cubicBezTo>
                        <a:pt x="1004240" y="257272"/>
                        <a:pt x="992429" y="261844"/>
                        <a:pt x="973284" y="260986"/>
                      </a:cubicBezTo>
                      <a:cubicBezTo>
                        <a:pt x="969569" y="260510"/>
                        <a:pt x="960902" y="262606"/>
                        <a:pt x="957092" y="253271"/>
                      </a:cubicBezTo>
                      <a:cubicBezTo>
                        <a:pt x="952615" y="242508"/>
                        <a:pt x="987667" y="161164"/>
                        <a:pt x="999002" y="158688"/>
                      </a:cubicBezTo>
                      <a:close/>
                      <a:moveTo>
                        <a:pt x="893393" y="156307"/>
                      </a:moveTo>
                      <a:cubicBezTo>
                        <a:pt x="898870" y="156379"/>
                        <a:pt x="904133" y="157784"/>
                        <a:pt x="908514" y="161927"/>
                      </a:cubicBezTo>
                      <a:cubicBezTo>
                        <a:pt x="917182" y="170213"/>
                        <a:pt x="908419" y="179453"/>
                        <a:pt x="905942" y="187739"/>
                      </a:cubicBezTo>
                      <a:cubicBezTo>
                        <a:pt x="900513" y="205742"/>
                        <a:pt x="892893" y="223077"/>
                        <a:pt x="888321" y="241270"/>
                      </a:cubicBezTo>
                      <a:cubicBezTo>
                        <a:pt x="883844" y="258986"/>
                        <a:pt x="872605" y="262987"/>
                        <a:pt x="852793" y="261177"/>
                      </a:cubicBezTo>
                      <a:cubicBezTo>
                        <a:pt x="849650" y="260701"/>
                        <a:pt x="840982" y="263844"/>
                        <a:pt x="836696" y="254510"/>
                      </a:cubicBezTo>
                      <a:cubicBezTo>
                        <a:pt x="832219" y="244604"/>
                        <a:pt x="866414" y="161069"/>
                        <a:pt x="876986" y="158688"/>
                      </a:cubicBezTo>
                      <a:cubicBezTo>
                        <a:pt x="882225" y="157498"/>
                        <a:pt x="887916" y="156236"/>
                        <a:pt x="893393" y="156307"/>
                      </a:cubicBezTo>
                      <a:close/>
                      <a:moveTo>
                        <a:pt x="1122255" y="150687"/>
                      </a:moveTo>
                      <a:cubicBezTo>
                        <a:pt x="1131113" y="148687"/>
                        <a:pt x="1141972" y="147448"/>
                        <a:pt x="1149878" y="150782"/>
                      </a:cubicBezTo>
                      <a:cubicBezTo>
                        <a:pt x="1162355" y="155926"/>
                        <a:pt x="1153592" y="167165"/>
                        <a:pt x="1151401" y="174881"/>
                      </a:cubicBezTo>
                      <a:cubicBezTo>
                        <a:pt x="1146067" y="194407"/>
                        <a:pt x="1138447" y="213266"/>
                        <a:pt x="1132542" y="232697"/>
                      </a:cubicBezTo>
                      <a:cubicBezTo>
                        <a:pt x="1127493" y="249366"/>
                        <a:pt x="1115683" y="253843"/>
                        <a:pt x="1096537" y="252986"/>
                      </a:cubicBezTo>
                      <a:cubicBezTo>
                        <a:pt x="1092823" y="252509"/>
                        <a:pt x="1084155" y="254605"/>
                        <a:pt x="1080345" y="245270"/>
                      </a:cubicBezTo>
                      <a:cubicBezTo>
                        <a:pt x="1075868" y="234507"/>
                        <a:pt x="1110920" y="153164"/>
                        <a:pt x="1122255" y="150687"/>
                      </a:cubicBezTo>
                      <a:close/>
                      <a:moveTo>
                        <a:pt x="630861" y="150687"/>
                      </a:moveTo>
                      <a:cubicBezTo>
                        <a:pt x="639719" y="148687"/>
                        <a:pt x="650577" y="147448"/>
                        <a:pt x="658483" y="150782"/>
                      </a:cubicBezTo>
                      <a:cubicBezTo>
                        <a:pt x="670961" y="155926"/>
                        <a:pt x="662198" y="167165"/>
                        <a:pt x="660007" y="174881"/>
                      </a:cubicBezTo>
                      <a:cubicBezTo>
                        <a:pt x="654673" y="194407"/>
                        <a:pt x="647053" y="213266"/>
                        <a:pt x="641147" y="232697"/>
                      </a:cubicBezTo>
                      <a:cubicBezTo>
                        <a:pt x="636099" y="249366"/>
                        <a:pt x="624288" y="253843"/>
                        <a:pt x="605143" y="252986"/>
                      </a:cubicBezTo>
                      <a:cubicBezTo>
                        <a:pt x="601428" y="252509"/>
                        <a:pt x="592761" y="254605"/>
                        <a:pt x="588951" y="245270"/>
                      </a:cubicBezTo>
                      <a:cubicBezTo>
                        <a:pt x="584474" y="234507"/>
                        <a:pt x="619526" y="153164"/>
                        <a:pt x="630861" y="150687"/>
                      </a:cubicBezTo>
                      <a:close/>
                      <a:moveTo>
                        <a:pt x="529253" y="130018"/>
                      </a:moveTo>
                      <a:cubicBezTo>
                        <a:pt x="534729" y="130090"/>
                        <a:pt x="539992" y="131495"/>
                        <a:pt x="544373" y="135638"/>
                      </a:cubicBezTo>
                      <a:cubicBezTo>
                        <a:pt x="553041" y="143924"/>
                        <a:pt x="544278" y="153164"/>
                        <a:pt x="541801" y="161450"/>
                      </a:cubicBezTo>
                      <a:cubicBezTo>
                        <a:pt x="536372" y="179453"/>
                        <a:pt x="528752" y="196788"/>
                        <a:pt x="524180" y="214981"/>
                      </a:cubicBezTo>
                      <a:cubicBezTo>
                        <a:pt x="519703" y="232698"/>
                        <a:pt x="508464" y="236698"/>
                        <a:pt x="488652" y="234888"/>
                      </a:cubicBezTo>
                      <a:cubicBezTo>
                        <a:pt x="485509" y="234412"/>
                        <a:pt x="476841" y="237555"/>
                        <a:pt x="472555" y="228221"/>
                      </a:cubicBezTo>
                      <a:cubicBezTo>
                        <a:pt x="468078" y="218315"/>
                        <a:pt x="502273" y="134780"/>
                        <a:pt x="512846" y="132399"/>
                      </a:cubicBezTo>
                      <a:cubicBezTo>
                        <a:pt x="518085" y="131209"/>
                        <a:pt x="523776" y="129947"/>
                        <a:pt x="529253" y="130018"/>
                      </a:cubicBezTo>
                      <a:close/>
                      <a:moveTo>
                        <a:pt x="401617" y="107825"/>
                      </a:moveTo>
                      <a:cubicBezTo>
                        <a:pt x="407094" y="107897"/>
                        <a:pt x="412357" y="109302"/>
                        <a:pt x="416738" y="113445"/>
                      </a:cubicBezTo>
                      <a:cubicBezTo>
                        <a:pt x="425406" y="121731"/>
                        <a:pt x="416643" y="130971"/>
                        <a:pt x="414166" y="139257"/>
                      </a:cubicBezTo>
                      <a:cubicBezTo>
                        <a:pt x="408737" y="157260"/>
                        <a:pt x="401117" y="174595"/>
                        <a:pt x="396545" y="192788"/>
                      </a:cubicBezTo>
                      <a:cubicBezTo>
                        <a:pt x="392068" y="210504"/>
                        <a:pt x="380829" y="214505"/>
                        <a:pt x="361017" y="212695"/>
                      </a:cubicBezTo>
                      <a:cubicBezTo>
                        <a:pt x="357874" y="212219"/>
                        <a:pt x="349206" y="215362"/>
                        <a:pt x="344920" y="206028"/>
                      </a:cubicBezTo>
                      <a:cubicBezTo>
                        <a:pt x="340443" y="196122"/>
                        <a:pt x="374638" y="112587"/>
                        <a:pt x="385210" y="110206"/>
                      </a:cubicBezTo>
                      <a:cubicBezTo>
                        <a:pt x="390449" y="109016"/>
                        <a:pt x="396141" y="107754"/>
                        <a:pt x="401617" y="107825"/>
                      </a:cubicBezTo>
                      <a:close/>
                      <a:moveTo>
                        <a:pt x="266529" y="79821"/>
                      </a:moveTo>
                      <a:cubicBezTo>
                        <a:pt x="275387" y="77821"/>
                        <a:pt x="286245" y="76582"/>
                        <a:pt x="294151" y="79916"/>
                      </a:cubicBezTo>
                      <a:cubicBezTo>
                        <a:pt x="306629" y="85060"/>
                        <a:pt x="297866" y="96299"/>
                        <a:pt x="295675" y="104015"/>
                      </a:cubicBezTo>
                      <a:cubicBezTo>
                        <a:pt x="290341" y="123541"/>
                        <a:pt x="282721" y="142400"/>
                        <a:pt x="276815" y="161831"/>
                      </a:cubicBezTo>
                      <a:cubicBezTo>
                        <a:pt x="271767" y="178405"/>
                        <a:pt x="259956" y="182977"/>
                        <a:pt x="240811" y="182120"/>
                      </a:cubicBezTo>
                      <a:cubicBezTo>
                        <a:pt x="237096" y="181643"/>
                        <a:pt x="228429" y="183739"/>
                        <a:pt x="224619" y="174404"/>
                      </a:cubicBezTo>
                      <a:cubicBezTo>
                        <a:pt x="220142" y="163641"/>
                        <a:pt x="255194" y="82298"/>
                        <a:pt x="266529" y="79821"/>
                      </a:cubicBezTo>
                      <a:close/>
                      <a:moveTo>
                        <a:pt x="149753" y="39245"/>
                      </a:moveTo>
                      <a:cubicBezTo>
                        <a:pt x="158611" y="37245"/>
                        <a:pt x="169469" y="36007"/>
                        <a:pt x="177375" y="39340"/>
                      </a:cubicBezTo>
                      <a:cubicBezTo>
                        <a:pt x="189853" y="44484"/>
                        <a:pt x="181090" y="55723"/>
                        <a:pt x="178899" y="63439"/>
                      </a:cubicBezTo>
                      <a:cubicBezTo>
                        <a:pt x="173565" y="82965"/>
                        <a:pt x="165945" y="101824"/>
                        <a:pt x="160040" y="121255"/>
                      </a:cubicBezTo>
                      <a:cubicBezTo>
                        <a:pt x="155087" y="137829"/>
                        <a:pt x="143180" y="142401"/>
                        <a:pt x="124035" y="141544"/>
                      </a:cubicBezTo>
                      <a:cubicBezTo>
                        <a:pt x="120320" y="141067"/>
                        <a:pt x="111653" y="143163"/>
                        <a:pt x="107843" y="133828"/>
                      </a:cubicBezTo>
                      <a:cubicBezTo>
                        <a:pt x="103366" y="123065"/>
                        <a:pt x="138418" y="41722"/>
                        <a:pt x="149753" y="39245"/>
                      </a:cubicBezTo>
                      <a:close/>
                      <a:moveTo>
                        <a:pt x="57098" y="2"/>
                      </a:moveTo>
                      <a:cubicBezTo>
                        <a:pt x="62575" y="73"/>
                        <a:pt x="67837" y="1478"/>
                        <a:pt x="72219" y="5622"/>
                      </a:cubicBezTo>
                      <a:cubicBezTo>
                        <a:pt x="80887" y="13908"/>
                        <a:pt x="72124" y="23148"/>
                        <a:pt x="69647" y="31434"/>
                      </a:cubicBezTo>
                      <a:cubicBezTo>
                        <a:pt x="64218" y="49437"/>
                        <a:pt x="56598" y="66772"/>
                        <a:pt x="52026" y="84965"/>
                      </a:cubicBezTo>
                      <a:cubicBezTo>
                        <a:pt x="47645" y="102681"/>
                        <a:pt x="36310" y="106682"/>
                        <a:pt x="16498" y="104872"/>
                      </a:cubicBezTo>
                      <a:cubicBezTo>
                        <a:pt x="13355" y="104396"/>
                        <a:pt x="4687" y="107539"/>
                        <a:pt x="401" y="98205"/>
                      </a:cubicBezTo>
                      <a:cubicBezTo>
                        <a:pt x="-4076" y="88299"/>
                        <a:pt x="30119" y="4764"/>
                        <a:pt x="40692" y="2383"/>
                      </a:cubicBezTo>
                      <a:cubicBezTo>
                        <a:pt x="45930" y="1192"/>
                        <a:pt x="51621" y="-70"/>
                        <a:pt x="57098" y="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E6FDB0D-6577-4EA4-B18A-C74726ED6C8C}"/>
                    </a:ext>
                  </a:extLst>
                </p:cNvPr>
                <p:cNvSpPr/>
                <p:nvPr/>
              </p:nvSpPr>
              <p:spPr>
                <a:xfrm>
                  <a:off x="4712410" y="3157750"/>
                  <a:ext cx="210667" cy="276961"/>
                </a:xfrm>
                <a:custGeom>
                  <a:avLst/>
                  <a:gdLst>
                    <a:gd name="connsiteX0" fmla="*/ 23942 w 210667"/>
                    <a:gd name="connsiteY0" fmla="*/ 202346 h 276961"/>
                    <a:gd name="connsiteX1" fmla="*/ 179866 w 210667"/>
                    <a:gd name="connsiteY1" fmla="*/ 210824 h 276961"/>
                    <a:gd name="connsiteX2" fmla="*/ 200250 w 210667"/>
                    <a:gd name="connsiteY2" fmla="*/ 233493 h 276961"/>
                    <a:gd name="connsiteX3" fmla="*/ 199011 w 210667"/>
                    <a:gd name="connsiteY3" fmla="*/ 256544 h 276961"/>
                    <a:gd name="connsiteX4" fmla="*/ 176342 w 210667"/>
                    <a:gd name="connsiteY4" fmla="*/ 276927 h 276961"/>
                    <a:gd name="connsiteX5" fmla="*/ 20418 w 210667"/>
                    <a:gd name="connsiteY5" fmla="*/ 268450 h 276961"/>
                    <a:gd name="connsiteX6" fmla="*/ 34 w 210667"/>
                    <a:gd name="connsiteY6" fmla="*/ 245780 h 276961"/>
                    <a:gd name="connsiteX7" fmla="*/ 1273 w 210667"/>
                    <a:gd name="connsiteY7" fmla="*/ 222730 h 276961"/>
                    <a:gd name="connsiteX8" fmla="*/ 23942 w 210667"/>
                    <a:gd name="connsiteY8" fmla="*/ 202346 h 276961"/>
                    <a:gd name="connsiteX9" fmla="*/ 28609 w 210667"/>
                    <a:gd name="connsiteY9" fmla="*/ 101095 h 276961"/>
                    <a:gd name="connsiteX10" fmla="*/ 184533 w 210667"/>
                    <a:gd name="connsiteY10" fmla="*/ 109573 h 276961"/>
                    <a:gd name="connsiteX11" fmla="*/ 204917 w 210667"/>
                    <a:gd name="connsiteY11" fmla="*/ 132242 h 276961"/>
                    <a:gd name="connsiteX12" fmla="*/ 203679 w 210667"/>
                    <a:gd name="connsiteY12" fmla="*/ 155293 h 276961"/>
                    <a:gd name="connsiteX13" fmla="*/ 181009 w 210667"/>
                    <a:gd name="connsiteY13" fmla="*/ 175676 h 276961"/>
                    <a:gd name="connsiteX14" fmla="*/ 25085 w 210667"/>
                    <a:gd name="connsiteY14" fmla="*/ 167199 h 276961"/>
                    <a:gd name="connsiteX15" fmla="*/ 4701 w 210667"/>
                    <a:gd name="connsiteY15" fmla="*/ 144529 h 276961"/>
                    <a:gd name="connsiteX16" fmla="*/ 5940 w 210667"/>
                    <a:gd name="connsiteY16" fmla="*/ 121479 h 276961"/>
                    <a:gd name="connsiteX17" fmla="*/ 28609 w 210667"/>
                    <a:gd name="connsiteY17" fmla="*/ 101095 h 276961"/>
                    <a:gd name="connsiteX18" fmla="*/ 34325 w 210667"/>
                    <a:gd name="connsiteY18" fmla="*/ 34 h 276961"/>
                    <a:gd name="connsiteX19" fmla="*/ 190249 w 210667"/>
                    <a:gd name="connsiteY19" fmla="*/ 8512 h 276961"/>
                    <a:gd name="connsiteX20" fmla="*/ 210633 w 210667"/>
                    <a:gd name="connsiteY20" fmla="*/ 31181 h 276961"/>
                    <a:gd name="connsiteX21" fmla="*/ 209394 w 210667"/>
                    <a:gd name="connsiteY21" fmla="*/ 54232 h 276961"/>
                    <a:gd name="connsiteX22" fmla="*/ 186725 w 210667"/>
                    <a:gd name="connsiteY22" fmla="*/ 74615 h 276961"/>
                    <a:gd name="connsiteX23" fmla="*/ 30801 w 210667"/>
                    <a:gd name="connsiteY23" fmla="*/ 66138 h 276961"/>
                    <a:gd name="connsiteX24" fmla="*/ 10417 w 210667"/>
                    <a:gd name="connsiteY24" fmla="*/ 43468 h 276961"/>
                    <a:gd name="connsiteX25" fmla="*/ 11656 w 210667"/>
                    <a:gd name="connsiteY25" fmla="*/ 20418 h 276961"/>
                    <a:gd name="connsiteX26" fmla="*/ 34325 w 210667"/>
                    <a:gd name="connsiteY26" fmla="*/ 34 h 2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10667" h="276961">
                      <a:moveTo>
                        <a:pt x="23942" y="202346"/>
                      </a:moveTo>
                      <a:lnTo>
                        <a:pt x="179866" y="210824"/>
                      </a:lnTo>
                      <a:cubicBezTo>
                        <a:pt x="191773" y="211490"/>
                        <a:pt x="200916" y="221682"/>
                        <a:pt x="200250" y="233493"/>
                      </a:cubicBezTo>
                      <a:lnTo>
                        <a:pt x="199011" y="256544"/>
                      </a:lnTo>
                      <a:cubicBezTo>
                        <a:pt x="198440" y="268450"/>
                        <a:pt x="188248" y="277594"/>
                        <a:pt x="176342" y="276927"/>
                      </a:cubicBezTo>
                      <a:lnTo>
                        <a:pt x="20418" y="268450"/>
                      </a:lnTo>
                      <a:cubicBezTo>
                        <a:pt x="8511" y="267783"/>
                        <a:pt x="-633" y="257591"/>
                        <a:pt x="34" y="245780"/>
                      </a:cubicBezTo>
                      <a:lnTo>
                        <a:pt x="1273" y="222730"/>
                      </a:lnTo>
                      <a:cubicBezTo>
                        <a:pt x="1939" y="210824"/>
                        <a:pt x="12131" y="201679"/>
                        <a:pt x="23942" y="202346"/>
                      </a:cubicBezTo>
                      <a:close/>
                      <a:moveTo>
                        <a:pt x="28609" y="101095"/>
                      </a:moveTo>
                      <a:lnTo>
                        <a:pt x="184533" y="109573"/>
                      </a:lnTo>
                      <a:cubicBezTo>
                        <a:pt x="196440" y="110239"/>
                        <a:pt x="205583" y="120431"/>
                        <a:pt x="204917" y="132242"/>
                      </a:cubicBezTo>
                      <a:lnTo>
                        <a:pt x="203679" y="155293"/>
                      </a:lnTo>
                      <a:cubicBezTo>
                        <a:pt x="203012" y="167199"/>
                        <a:pt x="192915" y="176343"/>
                        <a:pt x="181009" y="175676"/>
                      </a:cubicBezTo>
                      <a:lnTo>
                        <a:pt x="25085" y="167199"/>
                      </a:lnTo>
                      <a:cubicBezTo>
                        <a:pt x="13179" y="166532"/>
                        <a:pt x="4034" y="156340"/>
                        <a:pt x="4701" y="144529"/>
                      </a:cubicBezTo>
                      <a:lnTo>
                        <a:pt x="5940" y="121479"/>
                      </a:lnTo>
                      <a:cubicBezTo>
                        <a:pt x="6606" y="109573"/>
                        <a:pt x="16798" y="100429"/>
                        <a:pt x="28609" y="101095"/>
                      </a:cubicBezTo>
                      <a:close/>
                      <a:moveTo>
                        <a:pt x="34325" y="34"/>
                      </a:moveTo>
                      <a:lnTo>
                        <a:pt x="190249" y="8512"/>
                      </a:lnTo>
                      <a:cubicBezTo>
                        <a:pt x="202156" y="9178"/>
                        <a:pt x="211299" y="19370"/>
                        <a:pt x="210633" y="31181"/>
                      </a:cubicBezTo>
                      <a:lnTo>
                        <a:pt x="209394" y="54232"/>
                      </a:lnTo>
                      <a:cubicBezTo>
                        <a:pt x="208728" y="66138"/>
                        <a:pt x="198631" y="75282"/>
                        <a:pt x="186725" y="74615"/>
                      </a:cubicBezTo>
                      <a:lnTo>
                        <a:pt x="30801" y="66138"/>
                      </a:lnTo>
                      <a:cubicBezTo>
                        <a:pt x="18894" y="65471"/>
                        <a:pt x="9750" y="55279"/>
                        <a:pt x="10417" y="43468"/>
                      </a:cubicBezTo>
                      <a:lnTo>
                        <a:pt x="11656" y="20418"/>
                      </a:lnTo>
                      <a:cubicBezTo>
                        <a:pt x="12322" y="8512"/>
                        <a:pt x="22514" y="-632"/>
                        <a:pt x="34325" y="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3D62F68-2987-4F8C-8ABD-2240CEE53370}"/>
                  </a:ext>
                </a:extLst>
              </p:cNvPr>
              <p:cNvSpPr/>
              <p:nvPr/>
            </p:nvSpPr>
            <p:spPr>
              <a:xfrm>
                <a:off x="2591782" y="1726708"/>
                <a:ext cx="1568591" cy="2418945"/>
              </a:xfrm>
              <a:custGeom>
                <a:avLst/>
                <a:gdLst>
                  <a:gd name="connsiteX0" fmla="*/ 228711 w 1568591"/>
                  <a:gd name="connsiteY0" fmla="*/ 1971430 h 2418945"/>
                  <a:gd name="connsiteX1" fmla="*/ 288814 w 1568591"/>
                  <a:gd name="connsiteY1" fmla="*/ 1968667 h 2418945"/>
                  <a:gd name="connsiteX2" fmla="*/ 472932 w 1568591"/>
                  <a:gd name="connsiteY2" fmla="*/ 1985527 h 2418945"/>
                  <a:gd name="connsiteX3" fmla="*/ 671053 w 1568591"/>
                  <a:gd name="connsiteY3" fmla="*/ 2126878 h 2418945"/>
                  <a:gd name="connsiteX4" fmla="*/ 713534 w 1568591"/>
                  <a:gd name="connsiteY4" fmla="*/ 2200887 h 2418945"/>
                  <a:gd name="connsiteX5" fmla="*/ 926703 w 1568591"/>
                  <a:gd name="connsiteY5" fmla="*/ 2316235 h 2418945"/>
                  <a:gd name="connsiteX6" fmla="*/ 1075960 w 1568591"/>
                  <a:gd name="connsiteY6" fmla="*/ 2119258 h 2418945"/>
                  <a:gd name="connsiteX7" fmla="*/ 1041003 w 1568591"/>
                  <a:gd name="connsiteY7" fmla="*/ 1714540 h 2418945"/>
                  <a:gd name="connsiteX8" fmla="*/ 890032 w 1568591"/>
                  <a:gd name="connsiteY8" fmla="*/ 962161 h 2418945"/>
                  <a:gd name="connsiteX9" fmla="*/ 884031 w 1568591"/>
                  <a:gd name="connsiteY9" fmla="*/ 579922 h 2418945"/>
                  <a:gd name="connsiteX10" fmla="*/ 1119013 w 1568591"/>
                  <a:gd name="connsiteY10" fmla="*/ 275980 h 2418945"/>
                  <a:gd name="connsiteX11" fmla="*/ 1342279 w 1568591"/>
                  <a:gd name="connsiteY11" fmla="*/ 198922 h 2418945"/>
                  <a:gd name="connsiteX12" fmla="*/ 1406002 w 1568591"/>
                  <a:gd name="connsiteY12" fmla="*/ 140915 h 2418945"/>
                  <a:gd name="connsiteX13" fmla="*/ 1470581 w 1568591"/>
                  <a:gd name="connsiteY13" fmla="*/ 21091 h 2418945"/>
                  <a:gd name="connsiteX14" fmla="*/ 1545352 w 1568591"/>
                  <a:gd name="connsiteY14" fmla="*/ 23377 h 2418945"/>
                  <a:gd name="connsiteX15" fmla="*/ 1534875 w 1568591"/>
                  <a:gd name="connsiteY15" fmla="*/ 337606 h 2418945"/>
                  <a:gd name="connsiteX16" fmla="*/ 1511348 w 1568591"/>
                  <a:gd name="connsiteY16" fmla="*/ 408758 h 2418945"/>
                  <a:gd name="connsiteX17" fmla="*/ 1464485 w 1568591"/>
                  <a:gd name="connsiteY17" fmla="*/ 472385 h 2418945"/>
                  <a:gd name="connsiteX18" fmla="*/ 1398381 w 1568591"/>
                  <a:gd name="connsiteY18" fmla="*/ 482196 h 2418945"/>
                  <a:gd name="connsiteX19" fmla="*/ 1368759 w 1568591"/>
                  <a:gd name="connsiteY19" fmla="*/ 295696 h 2418945"/>
                  <a:gd name="connsiteX20" fmla="*/ 1121395 w 1568591"/>
                  <a:gd name="connsiteY20" fmla="*/ 390184 h 2418945"/>
                  <a:gd name="connsiteX21" fmla="*/ 970614 w 1568591"/>
                  <a:gd name="connsiteY21" fmla="*/ 691174 h 2418945"/>
                  <a:gd name="connsiteX22" fmla="*/ 1040813 w 1568591"/>
                  <a:gd name="connsiteY22" fmla="*/ 1225813 h 2418945"/>
                  <a:gd name="connsiteX23" fmla="*/ 1174925 w 1568591"/>
                  <a:gd name="connsiteY23" fmla="*/ 1923233 h 2418945"/>
                  <a:gd name="connsiteX24" fmla="*/ 1150160 w 1568591"/>
                  <a:gd name="connsiteY24" fmla="*/ 2232510 h 2418945"/>
                  <a:gd name="connsiteX25" fmla="*/ 943277 w 1568591"/>
                  <a:gd name="connsiteY25" fmla="*/ 2414342 h 2418945"/>
                  <a:gd name="connsiteX26" fmla="*/ 662956 w 1568591"/>
                  <a:gd name="connsiteY26" fmla="*/ 2303757 h 2418945"/>
                  <a:gd name="connsiteX27" fmla="*/ 598377 w 1568591"/>
                  <a:gd name="connsiteY27" fmla="*/ 2198982 h 2418945"/>
                  <a:gd name="connsiteX28" fmla="*/ 395494 w 1568591"/>
                  <a:gd name="connsiteY28" fmla="*/ 2073633 h 2418945"/>
                  <a:gd name="connsiteX29" fmla="*/ 305293 w 1568591"/>
                  <a:gd name="connsiteY29" fmla="*/ 2072966 h 2418945"/>
                  <a:gd name="connsiteX30" fmla="*/ 220329 w 1568591"/>
                  <a:gd name="connsiteY30" fmla="*/ 2074871 h 2418945"/>
                  <a:gd name="connsiteX31" fmla="*/ 62214 w 1568591"/>
                  <a:gd name="connsiteY31" fmla="*/ 2095445 h 2418945"/>
                  <a:gd name="connsiteX32" fmla="*/ 492 w 1568591"/>
                  <a:gd name="connsiteY32" fmla="*/ 2039819 h 2418945"/>
                  <a:gd name="connsiteX33" fmla="*/ 51070 w 1568591"/>
                  <a:gd name="connsiteY33" fmla="*/ 1974954 h 2418945"/>
                  <a:gd name="connsiteX34" fmla="*/ 191754 w 1568591"/>
                  <a:gd name="connsiteY34" fmla="*/ 1968763 h 2418945"/>
                  <a:gd name="connsiteX35" fmla="*/ 228711 w 1568591"/>
                  <a:gd name="connsiteY35" fmla="*/ 1971430 h 2418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68591" h="2418945">
                    <a:moveTo>
                      <a:pt x="228711" y="1971430"/>
                    </a:moveTo>
                    <a:cubicBezTo>
                      <a:pt x="248714" y="1970477"/>
                      <a:pt x="268812" y="1969525"/>
                      <a:pt x="288814" y="1968667"/>
                    </a:cubicBezTo>
                    <a:cubicBezTo>
                      <a:pt x="350536" y="1970572"/>
                      <a:pt x="411782" y="1973335"/>
                      <a:pt x="472932" y="1985527"/>
                    </a:cubicBezTo>
                    <a:cubicBezTo>
                      <a:pt x="561134" y="2003243"/>
                      <a:pt x="625809" y="2050773"/>
                      <a:pt x="671053" y="2126878"/>
                    </a:cubicBezTo>
                    <a:cubicBezTo>
                      <a:pt x="685626" y="2151357"/>
                      <a:pt x="699151" y="2176408"/>
                      <a:pt x="713534" y="2200887"/>
                    </a:cubicBezTo>
                    <a:cubicBezTo>
                      <a:pt x="768017" y="2293851"/>
                      <a:pt x="843550" y="2334618"/>
                      <a:pt x="926703" y="2316235"/>
                    </a:cubicBezTo>
                    <a:cubicBezTo>
                      <a:pt x="1011190" y="2297566"/>
                      <a:pt x="1063006" y="2226700"/>
                      <a:pt x="1075960" y="2119258"/>
                    </a:cubicBezTo>
                    <a:cubicBezTo>
                      <a:pt x="1092534" y="1981621"/>
                      <a:pt x="1065483" y="1848176"/>
                      <a:pt x="1041003" y="1714540"/>
                    </a:cubicBezTo>
                    <a:cubicBezTo>
                      <a:pt x="994903" y="1462890"/>
                      <a:pt x="927465" y="1215430"/>
                      <a:pt x="890032" y="962161"/>
                    </a:cubicBezTo>
                    <a:cubicBezTo>
                      <a:pt x="871268" y="835288"/>
                      <a:pt x="856885" y="708224"/>
                      <a:pt x="884031" y="579922"/>
                    </a:cubicBezTo>
                    <a:cubicBezTo>
                      <a:pt x="913654" y="440095"/>
                      <a:pt x="992712" y="340178"/>
                      <a:pt x="1119013" y="275980"/>
                    </a:cubicBezTo>
                    <a:cubicBezTo>
                      <a:pt x="1189784" y="239975"/>
                      <a:pt x="1264841" y="215401"/>
                      <a:pt x="1342279" y="198922"/>
                    </a:cubicBezTo>
                    <a:cubicBezTo>
                      <a:pt x="1375998" y="191779"/>
                      <a:pt x="1397143" y="177682"/>
                      <a:pt x="1406002" y="140915"/>
                    </a:cubicBezTo>
                    <a:cubicBezTo>
                      <a:pt x="1416670" y="96338"/>
                      <a:pt x="1437624" y="54714"/>
                      <a:pt x="1470581" y="21091"/>
                    </a:cubicBezTo>
                    <a:cubicBezTo>
                      <a:pt x="1495727" y="-4627"/>
                      <a:pt x="1521445" y="-10151"/>
                      <a:pt x="1545352" y="23377"/>
                    </a:cubicBezTo>
                    <a:cubicBezTo>
                      <a:pt x="1588405" y="129580"/>
                      <a:pt x="1563736" y="233784"/>
                      <a:pt x="1534875" y="337606"/>
                    </a:cubicBezTo>
                    <a:cubicBezTo>
                      <a:pt x="1528207" y="361609"/>
                      <a:pt x="1519254" y="385041"/>
                      <a:pt x="1511348" y="408758"/>
                    </a:cubicBezTo>
                    <a:cubicBezTo>
                      <a:pt x="1495822" y="429999"/>
                      <a:pt x="1481344" y="452287"/>
                      <a:pt x="1464485" y="472385"/>
                    </a:cubicBezTo>
                    <a:cubicBezTo>
                      <a:pt x="1446197" y="494102"/>
                      <a:pt x="1423718" y="501246"/>
                      <a:pt x="1398381" y="482196"/>
                    </a:cubicBezTo>
                    <a:cubicBezTo>
                      <a:pt x="1359615" y="425713"/>
                      <a:pt x="1371235" y="360847"/>
                      <a:pt x="1368759" y="295696"/>
                    </a:cubicBezTo>
                    <a:cubicBezTo>
                      <a:pt x="1280462" y="315604"/>
                      <a:pt x="1196356" y="341321"/>
                      <a:pt x="1121395" y="390184"/>
                    </a:cubicBezTo>
                    <a:cubicBezTo>
                      <a:pt x="1012905" y="460860"/>
                      <a:pt x="974900" y="568778"/>
                      <a:pt x="970614" y="691174"/>
                    </a:cubicBezTo>
                    <a:cubicBezTo>
                      <a:pt x="964232" y="873007"/>
                      <a:pt x="1004808" y="1049314"/>
                      <a:pt x="1040813" y="1225813"/>
                    </a:cubicBezTo>
                    <a:cubicBezTo>
                      <a:pt x="1088152" y="1457842"/>
                      <a:pt x="1148731" y="1687394"/>
                      <a:pt x="1174925" y="1923233"/>
                    </a:cubicBezTo>
                    <a:cubicBezTo>
                      <a:pt x="1186450" y="2027246"/>
                      <a:pt x="1188831" y="2131926"/>
                      <a:pt x="1150160" y="2232510"/>
                    </a:cubicBezTo>
                    <a:cubicBezTo>
                      <a:pt x="1113108" y="2329189"/>
                      <a:pt x="1048528" y="2397673"/>
                      <a:pt x="943277" y="2414342"/>
                    </a:cubicBezTo>
                    <a:cubicBezTo>
                      <a:pt x="830025" y="2432249"/>
                      <a:pt x="732870" y="2398436"/>
                      <a:pt x="662956" y="2303757"/>
                    </a:cubicBezTo>
                    <a:cubicBezTo>
                      <a:pt x="638668" y="2270800"/>
                      <a:pt x="616379" y="2235653"/>
                      <a:pt x="598377" y="2198982"/>
                    </a:cubicBezTo>
                    <a:cubicBezTo>
                      <a:pt x="556657" y="2113733"/>
                      <a:pt x="484458" y="2080205"/>
                      <a:pt x="395494" y="2073633"/>
                    </a:cubicBezTo>
                    <a:cubicBezTo>
                      <a:pt x="365586" y="2071442"/>
                      <a:pt x="335391" y="2073061"/>
                      <a:pt x="305293" y="2072966"/>
                    </a:cubicBezTo>
                    <a:cubicBezTo>
                      <a:pt x="277003" y="2073633"/>
                      <a:pt x="248714" y="2074204"/>
                      <a:pt x="220329" y="2074871"/>
                    </a:cubicBezTo>
                    <a:cubicBezTo>
                      <a:pt x="169466" y="2095636"/>
                      <a:pt x="116126" y="2100017"/>
                      <a:pt x="62214" y="2095445"/>
                    </a:cubicBezTo>
                    <a:cubicBezTo>
                      <a:pt x="29163" y="2092683"/>
                      <a:pt x="4493" y="2074395"/>
                      <a:pt x="492" y="2039819"/>
                    </a:cubicBezTo>
                    <a:cubicBezTo>
                      <a:pt x="-3699" y="2003815"/>
                      <a:pt x="19352" y="1984479"/>
                      <a:pt x="51070" y="1974954"/>
                    </a:cubicBezTo>
                    <a:cubicBezTo>
                      <a:pt x="97266" y="1961047"/>
                      <a:pt x="144510" y="1958380"/>
                      <a:pt x="191754" y="1968763"/>
                    </a:cubicBezTo>
                    <a:cubicBezTo>
                      <a:pt x="204232" y="1971525"/>
                      <a:pt x="216043" y="1976002"/>
                      <a:pt x="228711" y="19714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544E244-C00D-44E1-BCB0-CB0584F55626}"/>
              </a:ext>
            </a:extLst>
          </p:cNvPr>
          <p:cNvSpPr txBox="1"/>
          <p:nvPr/>
        </p:nvSpPr>
        <p:spPr>
          <a:xfrm>
            <a:off x="1419837" y="170285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quelle est la valeur présente du total actif ? 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73FD78-55E8-4CB6-B53D-0DE614914B5D}"/>
              </a:ext>
            </a:extLst>
          </p:cNvPr>
          <p:cNvSpPr txBox="1"/>
          <p:nvPr/>
        </p:nvSpPr>
        <p:spPr>
          <a:xfrm>
            <a:off x="6251896" y="586301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valeur actuelle du total actif est de 5000. 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50E73-EA72-4101-B5E4-D6730553292D}"/>
              </a:ext>
            </a:extLst>
          </p:cNvPr>
          <p:cNvSpPr/>
          <p:nvPr/>
        </p:nvSpPr>
        <p:spPr>
          <a:xfrm>
            <a:off x="1354162" y="2426036"/>
            <a:ext cx="9386587" cy="308312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8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F097A5-7AF4-490E-BB83-E815F4218E1D}"/>
              </a:ext>
            </a:extLst>
          </p:cNvPr>
          <p:cNvGrpSpPr/>
          <p:nvPr/>
        </p:nvGrpSpPr>
        <p:grpSpPr>
          <a:xfrm>
            <a:off x="8526629" y="4262319"/>
            <a:ext cx="1843633" cy="948879"/>
            <a:chOff x="2079598" y="4199174"/>
            <a:chExt cx="3303211" cy="94887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B6CA0D-784E-4DDE-B282-837FD05DF90A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 :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</a:t>
              </a:r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(total actif) = 5000, ensuite préparer la réponse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E0E5A9-068C-4F61-91AE-261241ADDC57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La </a:t>
              </a:r>
              <a:r>
                <a:rPr lang="fr-SN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réponse</a:t>
              </a:r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A41CFBCF-A2A8-4B63-9CC6-59C05A4C3523}"/>
              </a:ext>
            </a:extLst>
          </p:cNvPr>
          <p:cNvSpPr/>
          <p:nvPr/>
        </p:nvSpPr>
        <p:spPr>
          <a:xfrm>
            <a:off x="2232229" y="2855329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20E75C-8CD0-4A71-9AC0-D179B43C81CB}"/>
              </a:ext>
            </a:extLst>
          </p:cNvPr>
          <p:cNvSpPr/>
          <p:nvPr/>
        </p:nvSpPr>
        <p:spPr>
          <a:xfrm>
            <a:off x="6850796" y="2883261"/>
            <a:ext cx="1080000" cy="1080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F18C65-E832-4AD1-871B-9EB9C80BA6C6}"/>
              </a:ext>
            </a:extLst>
          </p:cNvPr>
          <p:cNvSpPr/>
          <p:nvPr/>
        </p:nvSpPr>
        <p:spPr>
          <a:xfrm>
            <a:off x="8908444" y="2861506"/>
            <a:ext cx="1080000" cy="108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FCC7D23-35EA-4A14-BE6B-CE4FA78CB8FC}"/>
              </a:ext>
            </a:extLst>
          </p:cNvPr>
          <p:cNvSpPr/>
          <p:nvPr/>
        </p:nvSpPr>
        <p:spPr>
          <a:xfrm>
            <a:off x="4468192" y="2870571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6A02A50-D474-4BC6-8A69-DE279CF9EFDE}"/>
              </a:ext>
            </a:extLst>
          </p:cNvPr>
          <p:cNvGrpSpPr/>
          <p:nvPr/>
        </p:nvGrpSpPr>
        <p:grpSpPr>
          <a:xfrm>
            <a:off x="1854712" y="4280633"/>
            <a:ext cx="1843633" cy="932101"/>
            <a:chOff x="2079598" y="4199174"/>
            <a:chExt cx="3303211" cy="93210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55C598D-A407-46B7-8681-8BC22BA5275C}"/>
                </a:ext>
              </a:extLst>
            </p:cNvPr>
            <p:cNvSpPr txBox="1"/>
            <p:nvPr/>
          </p:nvSpPr>
          <p:spPr>
            <a:xfrm>
              <a:off x="2098436" y="4484944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Pour avoir le format acceptable par le modèle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B59F6A-8C03-4D7E-B21E-3E24F3214C12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Feat. Engineering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3850C0E-ECF5-499B-B07C-F40C1EF8CBEC}"/>
              </a:ext>
            </a:extLst>
          </p:cNvPr>
          <p:cNvGrpSpPr/>
          <p:nvPr/>
        </p:nvGrpSpPr>
        <p:grpSpPr>
          <a:xfrm>
            <a:off x="6471716" y="4262319"/>
            <a:ext cx="1843633" cy="764213"/>
            <a:chOff x="2079598" y="4199174"/>
            <a:chExt cx="3303211" cy="76421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0DD07F-1E1F-41F8-9EBD-7806AEB45838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Nous aurons (total actif) par exemple.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9A8FB2-605C-491C-80D0-9F9CDD283290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Entity Detection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1B3A82-6835-4586-BFF5-282D28EC712C}"/>
              </a:ext>
            </a:extLst>
          </p:cNvPr>
          <p:cNvGrpSpPr/>
          <p:nvPr/>
        </p:nvGrpSpPr>
        <p:grpSpPr>
          <a:xfrm>
            <a:off x="4086377" y="4262319"/>
            <a:ext cx="1843633" cy="948879"/>
            <a:chOff x="2079598" y="4199174"/>
            <a:chExt cx="3303211" cy="94887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9C0DCB-24FB-4B2E-ADA7-4A977CE3E83D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 faire passer dans le modèle pour avoir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l’intent</a:t>
              </a:r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ici c’est un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</a:t>
              </a:r>
              <a:endParaRPr lang="fr-S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C38CC9-E8D6-459D-B1C0-807274941111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Intent classification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6C606D5-19D9-4C80-8BDB-7FEDB5665CE6}"/>
              </a:ext>
            </a:extLst>
          </p:cNvPr>
          <p:cNvCxnSpPr>
            <a:cxnSpLocks/>
          </p:cNvCxnSpPr>
          <p:nvPr/>
        </p:nvCxnSpPr>
        <p:spPr>
          <a:xfrm>
            <a:off x="2709644" y="2072189"/>
            <a:ext cx="0" cy="76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D53842F-191F-41BB-A1CF-91B37A9766F8}"/>
              </a:ext>
            </a:extLst>
          </p:cNvPr>
          <p:cNvCxnSpPr>
            <a:cxnSpLocks/>
          </p:cNvCxnSpPr>
          <p:nvPr/>
        </p:nvCxnSpPr>
        <p:spPr>
          <a:xfrm>
            <a:off x="9355123" y="5236966"/>
            <a:ext cx="0" cy="59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2795077-A70D-4277-94E7-37F678316F40}"/>
              </a:ext>
            </a:extLst>
          </p:cNvPr>
          <p:cNvCxnSpPr>
            <a:stCxn id="111" idx="6"/>
            <a:endCxn id="114" idx="2"/>
          </p:cNvCxnSpPr>
          <p:nvPr/>
        </p:nvCxnSpPr>
        <p:spPr>
          <a:xfrm>
            <a:off x="3312229" y="3395329"/>
            <a:ext cx="1155963" cy="1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1D0A562-56BB-421C-AB6E-EEA8D8DCB9BB}"/>
              </a:ext>
            </a:extLst>
          </p:cNvPr>
          <p:cNvCxnSpPr>
            <a:cxnSpLocks/>
            <a:stCxn id="114" idx="6"/>
            <a:endCxn id="112" idx="2"/>
          </p:cNvCxnSpPr>
          <p:nvPr/>
        </p:nvCxnSpPr>
        <p:spPr>
          <a:xfrm>
            <a:off x="5548192" y="3410571"/>
            <a:ext cx="1302604" cy="1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5ECE74F-7243-489E-9C1A-2D42D9DCDB60}"/>
              </a:ext>
            </a:extLst>
          </p:cNvPr>
          <p:cNvCxnSpPr>
            <a:stCxn id="112" idx="6"/>
            <a:endCxn id="113" idx="2"/>
          </p:cNvCxnSpPr>
          <p:nvPr/>
        </p:nvCxnSpPr>
        <p:spPr>
          <a:xfrm flipV="1">
            <a:off x="7930796" y="3401506"/>
            <a:ext cx="977648" cy="2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7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11" grpId="0" animBg="1"/>
      <p:bldP spid="112" grpId="0" animBg="1"/>
      <p:bldP spid="113" grpId="0" animBg="1"/>
      <p:bldP spid="1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IV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résultats obtenus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Présenter</a:t>
            </a:r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les </a:t>
            </a:r>
            <a:r>
              <a:rPr lang="en-GB" altLang="ko-KR" sz="2400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résultats</a:t>
            </a:r>
            <a:endParaRPr lang="en-GB" altLang="ko-KR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6109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La prédiction des modèles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93CE55-676C-4503-87BA-BF611C5A4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38539"/>
              </p:ext>
            </p:extLst>
          </p:nvPr>
        </p:nvGraphicFramePr>
        <p:xfrm>
          <a:off x="3946321" y="1801151"/>
          <a:ext cx="5943600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9536404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570951834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1331796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281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</a:t>
                      </a:r>
                      <a:r>
                        <a:rPr lang="fr-FR" sz="13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15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60299.543411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44766.908198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0.945807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52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37793.955849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30096.976848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0.978711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3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39616.84609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27628.576000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0.970016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9097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E7A72F-38E5-4B4F-9518-4C32E134B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19756"/>
              </p:ext>
            </p:extLst>
          </p:nvPr>
        </p:nvGraphicFramePr>
        <p:xfrm>
          <a:off x="3946321" y="3429000"/>
          <a:ext cx="5943600" cy="13068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024856828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461235389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35454921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83313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résultat 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613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</a:t>
                      </a:r>
                      <a:r>
                        <a:rPr lang="fr-FR" sz="12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508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21191.289213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16698.198544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0.886268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12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22892.405651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18745.964893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0.867276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36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19647.888037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16322.178000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0.902232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6048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E66FFF-0324-44D1-BCBC-D7792FF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0166"/>
              </p:ext>
            </p:extLst>
          </p:nvPr>
        </p:nvGraphicFramePr>
        <p:xfrm>
          <a:off x="3946321" y="5235614"/>
          <a:ext cx="5943600" cy="1299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1139856211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710614338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27388696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43652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Total actifs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151944.961321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137918.854288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0.771658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409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94550.704900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64463.893510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0.911582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4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93707.317637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96959.800000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0.901471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9995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4E57CA-A751-40E6-85CB-D87A542CBBE1}"/>
              </a:ext>
            </a:extLst>
          </p:cNvPr>
          <p:cNvSpPr txBox="1"/>
          <p:nvPr/>
        </p:nvSpPr>
        <p:spPr>
          <a:xfrm>
            <a:off x="3919718" y="1475474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Chiffre d’affaires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214E1-EB25-4B4D-893C-60D7B38F1C13}"/>
              </a:ext>
            </a:extLst>
          </p:cNvPr>
          <p:cNvSpPr txBox="1"/>
          <p:nvPr/>
        </p:nvSpPr>
        <p:spPr>
          <a:xfrm>
            <a:off x="3919719" y="3121223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Resultat</a:t>
            </a:r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E3ADE-9F44-470E-9DD7-5B042551D60F}"/>
              </a:ext>
            </a:extLst>
          </p:cNvPr>
          <p:cNvSpPr txBox="1"/>
          <p:nvPr/>
        </p:nvSpPr>
        <p:spPr>
          <a:xfrm>
            <a:off x="3919718" y="4920861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actifs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0888E-470F-4EBF-9B35-FD24DB095DDF}"/>
                  </a:ext>
                </a:extLst>
              </p:cNvPr>
              <p:cNvSpPr txBox="1"/>
              <p:nvPr/>
            </p:nvSpPr>
            <p:spPr>
              <a:xfrm>
                <a:off x="-270497" y="3097989"/>
                <a:ext cx="4620237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0888E-470F-4EBF-9B35-FD24DB09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0497" y="3097989"/>
                <a:ext cx="4620237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A3875-F1D2-4895-981D-E8F9C84F2939}"/>
                  </a:ext>
                </a:extLst>
              </p:cNvPr>
              <p:cNvSpPr txBox="1"/>
              <p:nvPr/>
            </p:nvSpPr>
            <p:spPr>
              <a:xfrm>
                <a:off x="-75500" y="4507304"/>
                <a:ext cx="3900881" cy="628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A3875-F1D2-4895-981D-E8F9C84F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500" y="4507304"/>
                <a:ext cx="3900881" cy="628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928C-6940-4F2D-953C-ABE872386638}"/>
                  </a:ext>
                </a:extLst>
              </p:cNvPr>
              <p:cNvSpPr txBox="1"/>
              <p:nvPr/>
            </p:nvSpPr>
            <p:spPr>
              <a:xfrm>
                <a:off x="-1113637" y="5710311"/>
                <a:ext cx="6094602" cy="757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ŷ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ȳ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928C-6940-4F2D-953C-ABE872386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3637" y="5710311"/>
                <a:ext cx="6094602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75D7579-9439-48C8-BC4D-62E9AEC9ED20}"/>
              </a:ext>
            </a:extLst>
          </p:cNvPr>
          <p:cNvSpPr txBox="1"/>
          <p:nvPr/>
        </p:nvSpPr>
        <p:spPr>
          <a:xfrm>
            <a:off x="656439" y="279811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Root Mean Squared Error</a:t>
            </a:r>
            <a:r>
              <a:rPr lang="fr-FR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08FFB-EB65-4F3F-A635-8D7262051472}"/>
              </a:ext>
            </a:extLst>
          </p:cNvPr>
          <p:cNvSpPr txBox="1"/>
          <p:nvPr/>
        </p:nvSpPr>
        <p:spPr>
          <a:xfrm>
            <a:off x="656439" y="421160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Absolute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Error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D5474-2969-407A-BB14-82FD9BB5F954}"/>
              </a:ext>
            </a:extLst>
          </p:cNvPr>
          <p:cNvSpPr txBox="1"/>
          <p:nvPr/>
        </p:nvSpPr>
        <p:spPr>
          <a:xfrm>
            <a:off x="778080" y="534097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R-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squared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(R</a:t>
            </a:r>
            <a:r>
              <a:rPr lang="fr-FR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82354-2865-4974-BE6B-0E3A92CB431C}"/>
              </a:ext>
            </a:extLst>
          </p:cNvPr>
          <p:cNvSpPr txBox="1"/>
          <p:nvPr/>
        </p:nvSpPr>
        <p:spPr>
          <a:xfrm>
            <a:off x="685111" y="2361052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Les métriques</a:t>
            </a:r>
          </a:p>
        </p:txBody>
      </p:sp>
    </p:spTree>
    <p:extLst>
      <p:ext uri="{BB962C8B-B14F-4D97-AF65-F5344CB8AC3E}">
        <p14:creationId xmlns:p14="http://schemas.microsoft.com/office/powerpoint/2010/main" val="101501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EB3C30-A73A-43F5-BB7A-543855834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35494"/>
              </p:ext>
            </p:extLst>
          </p:nvPr>
        </p:nvGraphicFramePr>
        <p:xfrm>
          <a:off x="4589720" y="1794231"/>
          <a:ext cx="7523840" cy="47410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150">
                  <a:extLst>
                    <a:ext uri="{9D8B030D-6E8A-4147-A177-3AD203B41FA5}">
                      <a16:colId xmlns:a16="http://schemas.microsoft.com/office/drawing/2014/main" val="233031522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977168726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670125613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95877689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415539343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2457291137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1071401197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230572022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226761390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888661304"/>
                    </a:ext>
                  </a:extLst>
                </a:gridCol>
                <a:gridCol w="865040">
                  <a:extLst>
                    <a:ext uri="{9D8B030D-6E8A-4147-A177-3AD203B41FA5}">
                      <a16:colId xmlns:a16="http://schemas.microsoft.com/office/drawing/2014/main" val="2576940544"/>
                    </a:ext>
                  </a:extLst>
                </a:gridCol>
              </a:tblGrid>
              <a:tr h="7712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32191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00016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596273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06317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577191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56720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46082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569769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868382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154707"/>
                  </a:ext>
                </a:extLst>
              </a:tr>
              <a:tr h="360888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9568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672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Random</a:t>
            </a:r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forest</a:t>
            </a:r>
            <a:endParaRPr lang="fr-FR" altLang="ko-KR" sz="2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94ECA9-AD0D-4D0E-BD10-9B867A21C352}"/>
                  </a:ext>
                </a:extLst>
              </p:cNvPr>
              <p:cNvSpPr txBox="1"/>
              <p:nvPr/>
            </p:nvSpPr>
            <p:spPr>
              <a:xfrm>
                <a:off x="579003" y="2960538"/>
                <a:ext cx="3739437" cy="936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𝑑𝑖𝑐𝑡𝑖𝑜𝑛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94ECA9-AD0D-4D0E-BD10-9B867A21C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" y="2960538"/>
                <a:ext cx="3739437" cy="936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22D47-1408-4220-BD74-FC07EB598C66}"/>
                  </a:ext>
                </a:extLst>
              </p:cNvPr>
              <p:cNvSpPr txBox="1"/>
              <p:nvPr/>
            </p:nvSpPr>
            <p:spPr>
              <a:xfrm>
                <a:off x="579003" y="3926525"/>
                <a:ext cx="2691731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𝑓𝑎𝑢𝑥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22D47-1408-4220-BD74-FC07EB598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" y="3926525"/>
                <a:ext cx="2691731" cy="938142"/>
              </a:xfrm>
              <a:prstGeom prst="rect">
                <a:avLst/>
              </a:prstGeom>
              <a:blipFill>
                <a:blip r:embed="rId3"/>
                <a:stretch>
                  <a:fillRect l="-679" r="-30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8CA964-9349-44D1-95C8-798B8E35263F}"/>
                  </a:ext>
                </a:extLst>
              </p:cNvPr>
              <p:cNvSpPr txBox="1"/>
              <p:nvPr/>
            </p:nvSpPr>
            <p:spPr>
              <a:xfrm>
                <a:off x="-170854" y="5063218"/>
                <a:ext cx="4191444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8CA964-9349-44D1-95C8-798B8E35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854" y="5063218"/>
                <a:ext cx="4191444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C0FD-0DCC-4006-B7EC-146B02CD5898}"/>
                  </a:ext>
                </a:extLst>
              </p:cNvPr>
              <p:cNvSpPr txBox="1"/>
              <p:nvPr/>
            </p:nvSpPr>
            <p:spPr>
              <a:xfrm>
                <a:off x="579003" y="5730708"/>
                <a:ext cx="2950020" cy="93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=2∗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C0FD-0DCC-4006-B7EC-146B02CD5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3" y="5730708"/>
                <a:ext cx="2950020" cy="935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35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05953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SVM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18D666-C5F1-40B6-A05E-7282FEC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043558"/>
              </p:ext>
            </p:extLst>
          </p:nvPr>
        </p:nvGraphicFramePr>
        <p:xfrm>
          <a:off x="4604079" y="1794782"/>
          <a:ext cx="7456728" cy="4472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6204">
                  <a:extLst>
                    <a:ext uri="{9D8B030D-6E8A-4147-A177-3AD203B41FA5}">
                      <a16:colId xmlns:a16="http://schemas.microsoft.com/office/drawing/2014/main" val="509930062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1947417588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3029873240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980579939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614781248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954901880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2931968358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4238839261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05319928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1761644618"/>
                    </a:ext>
                  </a:extLst>
                </a:gridCol>
                <a:gridCol w="857324">
                  <a:extLst>
                    <a:ext uri="{9D8B030D-6E8A-4147-A177-3AD203B41FA5}">
                      <a16:colId xmlns:a16="http://schemas.microsoft.com/office/drawing/2014/main" val="1886320314"/>
                    </a:ext>
                  </a:extLst>
                </a:gridCol>
              </a:tblGrid>
              <a:tr h="7275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 err="1">
                          <a:effectLst/>
                        </a:rPr>
                        <a:t>Intents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30063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451525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87381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858344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733586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91644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43054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957338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10975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545841"/>
                  </a:ext>
                </a:extLst>
              </a:tr>
              <a:tr h="340446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41035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6604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5B3520-82E8-4B78-8558-5F16AAC19958}"/>
                  </a:ext>
                </a:extLst>
              </p:cNvPr>
              <p:cNvSpPr txBox="1"/>
              <p:nvPr/>
            </p:nvSpPr>
            <p:spPr>
              <a:xfrm>
                <a:off x="622965" y="2960538"/>
                <a:ext cx="3739437" cy="936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𝑑𝑖𝑐𝑡𝑖𝑜𝑛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5B3520-82E8-4B78-8558-5F16AAC1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65" y="2960538"/>
                <a:ext cx="3739437" cy="936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D817B-EA32-4933-A149-B0ADECCF73CB}"/>
                  </a:ext>
                </a:extLst>
              </p:cNvPr>
              <p:cNvSpPr txBox="1"/>
              <p:nvPr/>
            </p:nvSpPr>
            <p:spPr>
              <a:xfrm>
                <a:off x="622965" y="3926525"/>
                <a:ext cx="2691731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𝑓𝑎𝑢𝑥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D817B-EA32-4933-A149-B0ADECCF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65" y="3926525"/>
                <a:ext cx="2691731" cy="938142"/>
              </a:xfrm>
              <a:prstGeom prst="rect">
                <a:avLst/>
              </a:prstGeom>
              <a:blipFill>
                <a:blip r:embed="rId3"/>
                <a:stretch>
                  <a:fillRect l="-679" r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A0A589-9480-474B-A98F-8D0D7E977595}"/>
                  </a:ext>
                </a:extLst>
              </p:cNvPr>
              <p:cNvSpPr txBox="1"/>
              <p:nvPr/>
            </p:nvSpPr>
            <p:spPr>
              <a:xfrm>
                <a:off x="-126892" y="5063218"/>
                <a:ext cx="4191444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A0A589-9480-474B-A98F-8D0D7E97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892" y="5063218"/>
                <a:ext cx="4191444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D22FD-5482-4A15-B8B9-3CEE26358A70}"/>
                  </a:ext>
                </a:extLst>
              </p:cNvPr>
              <p:cNvSpPr txBox="1"/>
              <p:nvPr/>
            </p:nvSpPr>
            <p:spPr>
              <a:xfrm>
                <a:off x="622965" y="5730708"/>
                <a:ext cx="2950020" cy="93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DD22FD-5482-4A15-B8B9-3CEE26358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65" y="5730708"/>
                <a:ext cx="2950020" cy="935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34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FABFF15-27E0-42DC-8CEC-2809C2D1AF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6" b="12926"/>
          <a:stretch>
            <a:fillRect/>
          </a:stretch>
        </p:blipFill>
        <p:spPr/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-16778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JEU DU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GO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SN" altLang="ko-KR" sz="2000" b="1" dirty="0">
                <a:solidFill>
                  <a:schemeClr val="bg1"/>
                </a:solidFill>
                <a:cs typeface="Arial" pitchFamily="34" charset="0"/>
              </a:rPr>
              <a:t>Origine asiatique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6006516" y="5861099"/>
            <a:ext cx="55360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1200" dirty="0">
                <a:solidFill>
                  <a:schemeClr val="accent1"/>
                </a:solidFill>
                <a:cs typeface="Arial" pitchFamily="34" charset="0"/>
              </a:rPr>
              <a:t>Le principe du jeu de Go est de capturer les pierres de l’adversaire en encerclant ses groupes de pierres sur un plateau, tout en contrôlant le plus de territoire possible à l’aide de ses propres pierres, le tout se jouant sur un quadrillage de 19x19 lignes, où chaque intersection représente une possibilité de placement pour les joueurs.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78423" y="3217848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Conclusion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Synthèses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limites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, perspectives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524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En somme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30DC67-2183-45B5-B335-B95BC1725E21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43AB8E-C18F-48ED-85F6-3AE1ECDFA9D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3BD4A6E-6684-44C8-8D09-5AE4538FB0C4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01348-2354-4C81-B6EA-2A73938A545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70DCA-906C-461F-9769-5114467B3D84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perspectives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17D57-9BBA-4351-B5A4-2AE0D6F2E14A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Rédaction d’un rapport d’analyse (RNN)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Extraire les données en PDF (CNN)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Générateur de texte pour les réponses (LSTM)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D38EBA-5C20-4017-97E8-BE9235CDA6F4}"/>
              </a:ext>
            </a:extLst>
          </p:cNvPr>
          <p:cNvGrpSpPr/>
          <p:nvPr/>
        </p:nvGrpSpPr>
        <p:grpSpPr>
          <a:xfrm>
            <a:off x="494950" y="4385348"/>
            <a:ext cx="3121604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9E3A1-3F2B-4B2D-97A2-14B1D9382AD5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limites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538F96-1C9C-4CED-A62F-396AF9F3A9E4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 qualités des données texte</a:t>
              </a:r>
            </a:p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hardware</a:t>
              </a:r>
            </a:p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grand nombre de modèles prédictives</a:t>
              </a: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DE4414E4-2454-4693-9775-249250E81D14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3E68D1C5-2962-4431-8DB5-6AA070D53086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10">
            <a:extLst>
              <a:ext uri="{FF2B5EF4-FFF2-40B4-BE49-F238E27FC236}">
                <a16:creationId xmlns:a16="http://schemas.microsoft.com/office/drawing/2014/main" id="{3959200C-6B0A-47A4-8614-E67B960E2A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28636" y="2173375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96F9BB-3A46-453C-9D17-00DED23F392A}"/>
              </a:ext>
            </a:extLst>
          </p:cNvPr>
          <p:cNvGrpSpPr/>
          <p:nvPr/>
        </p:nvGrpSpPr>
        <p:grpSpPr>
          <a:xfrm>
            <a:off x="6843698" y="1784588"/>
            <a:ext cx="4143637" cy="1023772"/>
            <a:chOff x="5247690" y="1714185"/>
            <a:chExt cx="2924710" cy="102377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68008B-7E58-476C-BE31-7697DF99E40C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Synthèse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66DC47-968D-405C-BC27-0518F409C239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 réponses a la question de recherche: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modèles de régressions pour la prédiction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modèles de ML pour Chatbot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GUI avec C++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05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0EE723-4227-4B93-B05B-0CF27F713C1E}"/>
              </a:ext>
            </a:extLst>
          </p:cNvPr>
          <p:cNvSpPr/>
          <p:nvPr/>
        </p:nvSpPr>
        <p:spPr>
          <a:xfrm>
            <a:off x="0" y="4645891"/>
            <a:ext cx="12191903" cy="155170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60655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MERCI DE VOTRE ATTENTION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5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Pourquoi ce sujet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28DCD-6B5C-40B0-BC28-3C92608419F9}"/>
              </a:ext>
            </a:extLst>
          </p:cNvPr>
          <p:cNvSpPr/>
          <p:nvPr/>
        </p:nvSpPr>
        <p:spPr>
          <a:xfrm rot="14190664">
            <a:off x="4917422" y="3264928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2AD02C-E551-4138-B011-2BAB0D9AF920}"/>
              </a:ext>
            </a:extLst>
          </p:cNvPr>
          <p:cNvSpPr/>
          <p:nvPr/>
        </p:nvSpPr>
        <p:spPr>
          <a:xfrm rot="18091456">
            <a:off x="6489610" y="3988826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75146-F452-4E75-8058-8C67DC26E2E3}"/>
              </a:ext>
            </a:extLst>
          </p:cNvPr>
          <p:cNvSpPr/>
          <p:nvPr/>
        </p:nvSpPr>
        <p:spPr>
          <a:xfrm rot="19725368">
            <a:off x="6012780" y="2270961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D37D5-CAA4-4CFF-8A9D-A654E2A875DE}"/>
              </a:ext>
            </a:extLst>
          </p:cNvPr>
          <p:cNvGrpSpPr/>
          <p:nvPr/>
        </p:nvGrpSpPr>
        <p:grpSpPr>
          <a:xfrm>
            <a:off x="5533488" y="3485925"/>
            <a:ext cx="1344828" cy="1344828"/>
            <a:chOff x="1089413" y="2131797"/>
            <a:chExt cx="2968238" cy="29682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8534E7-A973-42E3-94A4-EC45C5E45525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167652-80FC-4247-A2FB-19E8439E06B8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68421-1320-4083-BA2A-ED769A76D6C5}"/>
              </a:ext>
            </a:extLst>
          </p:cNvPr>
          <p:cNvGrpSpPr/>
          <p:nvPr/>
        </p:nvGrpSpPr>
        <p:grpSpPr>
          <a:xfrm>
            <a:off x="5533488" y="1740962"/>
            <a:ext cx="1298170" cy="1298170"/>
            <a:chOff x="1089413" y="2131797"/>
            <a:chExt cx="2968238" cy="2968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B5175E-6CF7-40F1-9967-AC8CBC50B46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78F91B-22B4-472A-9D2B-4CC971E94CB0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988E4-3A6C-4C3A-882E-A73DB344B428}"/>
              </a:ext>
            </a:extLst>
          </p:cNvPr>
          <p:cNvGrpSpPr/>
          <p:nvPr/>
        </p:nvGrpSpPr>
        <p:grpSpPr>
          <a:xfrm>
            <a:off x="3936380" y="4531668"/>
            <a:ext cx="1298170" cy="1298170"/>
            <a:chOff x="1089413" y="2131797"/>
            <a:chExt cx="2968238" cy="29682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BCB63F-2CCE-4467-9445-AC0086438EE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F8C02-C04F-4E22-B6BF-76885237C566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E2FD1-11E7-43D4-84EF-AF6E16F1C29C}"/>
              </a:ext>
            </a:extLst>
          </p:cNvPr>
          <p:cNvGrpSpPr/>
          <p:nvPr/>
        </p:nvGrpSpPr>
        <p:grpSpPr>
          <a:xfrm>
            <a:off x="7121071" y="4531668"/>
            <a:ext cx="1298170" cy="1298170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8E6CDA-EA5F-4F6A-8A47-F7B2AA4ED312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A0BB5B-4D1A-41E4-8A43-DBD2DCA1109A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B75C7-53B9-4DB9-B84B-306515682F42}"/>
              </a:ext>
            </a:extLst>
          </p:cNvPr>
          <p:cNvGrpSpPr/>
          <p:nvPr/>
        </p:nvGrpSpPr>
        <p:grpSpPr>
          <a:xfrm>
            <a:off x="877076" y="4305165"/>
            <a:ext cx="2570375" cy="1904951"/>
            <a:chOff x="3017859" y="4283314"/>
            <a:chExt cx="1886852" cy="1904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E363A-13B2-4564-A6E6-F2876E306472}"/>
                </a:ext>
              </a:extLst>
            </p:cNvPr>
            <p:cNvSpPr txBox="1"/>
            <p:nvPr/>
          </p:nvSpPr>
          <p:spPr>
            <a:xfrm>
              <a:off x="3017859" y="5357268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Apres les cours il fallait choisir un domaine de l’informatique et le faire appliqué a un domaine de la gestion : la finance notamment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707F1-EA1E-4064-BD59-E051E74589A4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3"/>
                  </a:solidFill>
                  <a:cs typeface="Arial" pitchFamily="34" charset="0"/>
                </a:rPr>
                <a:t>Mettre en pratique les connaissance théoriques acquises lors de la MIAGE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53FEC-9C7E-495F-836A-AFEFA66148F2}"/>
              </a:ext>
            </a:extLst>
          </p:cNvPr>
          <p:cNvGrpSpPr/>
          <p:nvPr/>
        </p:nvGrpSpPr>
        <p:grpSpPr>
          <a:xfrm>
            <a:off x="8908170" y="4531668"/>
            <a:ext cx="2570375" cy="1603055"/>
            <a:chOff x="3017859" y="4283314"/>
            <a:chExt cx="1886852" cy="16030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E4B21-42ED-40E2-B8AC-9D2C5ADD6FE6}"/>
                </a:ext>
              </a:extLst>
            </p:cNvPr>
            <p:cNvSpPr txBox="1"/>
            <p:nvPr/>
          </p:nvSpPr>
          <p:spPr>
            <a:xfrm>
              <a:off x="3017859" y="4870706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Il n'y a pas suffisamment de travaux sur l'IA appliquée à la finance des entreprises africaines, notamment celles cotées à la BRVM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EC5B8-6DDC-435C-8E07-C2531E5E2729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b="1" dirty="0">
                  <a:solidFill>
                    <a:schemeClr val="accent2"/>
                  </a:solidFill>
                  <a:cs typeface="Arial" pitchFamily="34" charset="0"/>
                </a:rPr>
                <a:t>Combler un gap dans le contexte africain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53B9D-F8D1-40DA-B5BA-2443417F0364}"/>
              </a:ext>
            </a:extLst>
          </p:cNvPr>
          <p:cNvGrpSpPr/>
          <p:nvPr/>
        </p:nvGrpSpPr>
        <p:grpSpPr>
          <a:xfrm>
            <a:off x="1601727" y="1772334"/>
            <a:ext cx="3426325" cy="1007112"/>
            <a:chOff x="3017858" y="4283314"/>
            <a:chExt cx="1888097" cy="10071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6AAB-3628-49C9-AA02-93B6A5312FBB}"/>
                </a:ext>
              </a:extLst>
            </p:cNvPr>
            <p:cNvSpPr txBox="1"/>
            <p:nvPr/>
          </p:nvSpPr>
          <p:spPr>
            <a:xfrm>
              <a:off x="3017859" y="4828761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Ayant toujours eu une affection particulière pour informatique en générale et IA en particulier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9251A-0304-43E3-8DE2-55A54DFB4496}"/>
                </a:ext>
              </a:extLst>
            </p:cNvPr>
            <p:cNvSpPr txBox="1"/>
            <p:nvPr/>
          </p:nvSpPr>
          <p:spPr>
            <a:xfrm>
              <a:off x="3017858" y="4283314"/>
              <a:ext cx="188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1"/>
                  </a:solidFill>
                  <a:cs typeface="Arial" pitchFamily="34" charset="0"/>
                </a:rPr>
                <a:t>Intérêt personnel pour l’IA et informatique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Quelques définitions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2F0F4D-DABF-4CAC-8DA8-3A46505E3863}"/>
              </a:ext>
            </a:extLst>
          </p:cNvPr>
          <p:cNvSpPr txBox="1"/>
          <p:nvPr/>
        </p:nvSpPr>
        <p:spPr>
          <a:xfrm>
            <a:off x="1348457" y="147870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Intelligence artificielle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E43584-9F47-42AA-95A8-96F88310656D}"/>
              </a:ext>
            </a:extLst>
          </p:cNvPr>
          <p:cNvSpPr txBox="1"/>
          <p:nvPr/>
        </p:nvSpPr>
        <p:spPr>
          <a:xfrm>
            <a:off x="1348457" y="38907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932357-36C9-416D-A5C3-CA1A15302305}"/>
              </a:ext>
            </a:extLst>
          </p:cNvPr>
          <p:cNvSpPr txBox="1"/>
          <p:nvPr/>
        </p:nvSpPr>
        <p:spPr>
          <a:xfrm>
            <a:off x="1348457" y="268471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Analyse financière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E6D041-1573-4414-9E32-D1E24D55C469}"/>
              </a:ext>
            </a:extLst>
          </p:cNvPr>
          <p:cNvSpPr txBox="1"/>
          <p:nvPr/>
        </p:nvSpPr>
        <p:spPr>
          <a:xfrm>
            <a:off x="2154759" y="1792635"/>
            <a:ext cx="698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“Systems that display intelligent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behaviour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by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analysing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their environment and taking actions – with some degree of autonomy – to achieve specific goals.”  (</a:t>
            </a:r>
            <a:r>
              <a:rPr lang="en-US" sz="1400" dirty="0"/>
              <a:t>Sheikh, 2023)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10ACA7-6B9F-4211-A659-B7725C97EBDB}"/>
              </a:ext>
            </a:extLst>
          </p:cNvPr>
          <p:cNvSpPr txBox="1"/>
          <p:nvPr/>
        </p:nvSpPr>
        <p:spPr>
          <a:xfrm>
            <a:off x="2154759" y="2995752"/>
            <a:ext cx="714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L’analyse financière peut être définie comme une démarche qui s’appuie sur l’examen critique de l’information comptable et financière fournie par une entreprise à destination des tiers (donc de tout le monde…). (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Deisting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&amp; 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Lahille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2017)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120B18-6EC7-4D87-A1BF-71D9D469C85E}"/>
              </a:ext>
            </a:extLst>
          </p:cNvPr>
          <p:cNvSpPr txBox="1"/>
          <p:nvPr/>
        </p:nvSpPr>
        <p:spPr>
          <a:xfrm>
            <a:off x="2154759" y="4198868"/>
            <a:ext cx="65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Apprentissage des machines, n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otre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objectif est de simuler chez eux un processus d'apprentissage comparable à celui des êtres humains.</a:t>
            </a:r>
            <a:endParaRPr lang="fr-SN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F09A7B-B31B-4D49-9B31-B00D5E295A17}"/>
              </a:ext>
            </a:extLst>
          </p:cNvPr>
          <p:cNvSpPr txBox="1"/>
          <p:nvPr/>
        </p:nvSpPr>
        <p:spPr>
          <a:xfrm>
            <a:off x="1348457" y="50894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4"/>
                </a:solidFill>
                <a:cs typeface="Arial" pitchFamily="34" charset="0"/>
              </a:rPr>
              <a:t>NLP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DCA8D4-3B9B-42C6-B455-DFA96E8F966F}"/>
              </a:ext>
            </a:extLst>
          </p:cNvPr>
          <p:cNvSpPr txBox="1"/>
          <p:nvPr/>
        </p:nvSpPr>
        <p:spPr>
          <a:xfrm>
            <a:off x="2154759" y="5397568"/>
            <a:ext cx="65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Natural Language Processing, 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combine des modèles de linguistique, informatique, Machine Learning et Deep Learning pour traiter le langage humain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E35658-AFD1-47C6-AFE2-4724E58B74D0}"/>
              </a:ext>
            </a:extLst>
          </p:cNvPr>
          <p:cNvSpPr txBox="1"/>
          <p:nvPr/>
        </p:nvSpPr>
        <p:spPr>
          <a:xfrm>
            <a:off x="655578" y="835479"/>
            <a:ext cx="4709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Question de recherche :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C337843-8F69-46FC-A478-406793D4E6F9}"/>
              </a:ext>
            </a:extLst>
          </p:cNvPr>
          <p:cNvSpPr txBox="1">
            <a:spLocks/>
          </p:cNvSpPr>
          <p:nvPr/>
        </p:nvSpPr>
        <p:spPr>
          <a:xfrm>
            <a:off x="655578" y="403431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SN" altLang="ko-KR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Problématique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B23A2-A9DA-4233-9C90-EDB2E5D48A1A}"/>
              </a:ext>
            </a:extLst>
          </p:cNvPr>
          <p:cNvSpPr txBox="1"/>
          <p:nvPr/>
        </p:nvSpPr>
        <p:spPr>
          <a:xfrm>
            <a:off x="5008228" y="614788"/>
            <a:ext cx="5755566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Quels modèles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de Machine Learning pour une analyse et une interrogation des états financiers des sociétés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cotées à la bourse régionale des valeurs mobilières (BRVM) ?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자유형: 도형 13">
            <a:extLst>
              <a:ext uri="{FF2B5EF4-FFF2-40B4-BE49-F238E27FC236}">
                <a16:creationId xmlns:a16="http://schemas.microsoft.com/office/drawing/2014/main" id="{53294596-A4D3-4D85-942E-A04485892134}"/>
              </a:ext>
            </a:extLst>
          </p:cNvPr>
          <p:cNvSpPr/>
          <p:nvPr/>
        </p:nvSpPr>
        <p:spPr>
          <a:xfrm>
            <a:off x="5131927" y="614788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자유형: 도형 13">
            <a:extLst>
              <a:ext uri="{FF2B5EF4-FFF2-40B4-BE49-F238E27FC236}">
                <a16:creationId xmlns:a16="http://schemas.microsoft.com/office/drawing/2014/main" id="{8761FDF6-A294-44F7-BFD7-9297F2188911}"/>
              </a:ext>
            </a:extLst>
          </p:cNvPr>
          <p:cNvSpPr/>
          <p:nvPr/>
        </p:nvSpPr>
        <p:spPr>
          <a:xfrm rot="10800000">
            <a:off x="11090803" y="2636777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6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revue de la littérature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Quels articles scientifiques sur les application de l’IA a la finance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11239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Application générale de l’IA sur la finance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ACB2-00EF-4F86-9B28-87AA2EDEAD6D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92606-2B0D-4E1F-B780-51D38071BF52}"/>
              </a:ext>
            </a:extLst>
          </p:cNvPr>
          <p:cNvGrpSpPr/>
          <p:nvPr/>
        </p:nvGrpSpPr>
        <p:grpSpPr>
          <a:xfrm>
            <a:off x="8914355" y="1774999"/>
            <a:ext cx="2544833" cy="1674760"/>
            <a:chOff x="575693" y="4105536"/>
            <a:chExt cx="2919670" cy="16747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C60F81-DBB3-4138-97E7-48D0BAD24A85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</a:t>
              </a:r>
              <a:r>
                <a:rPr lang="en-US" sz="1200" dirty="0"/>
                <a:t> Alex Avelar, E., &amp; </a:t>
              </a:r>
              <a:r>
                <a:rPr lang="en-US" sz="1200" dirty="0" err="1"/>
                <a:t>Jordão</a:t>
              </a:r>
              <a:r>
                <a:rPr lang="en-US" sz="1200" dirty="0"/>
                <a:t>, R. V. D. (2024). The role of artificial intelligence in the decision making process: a study on the financial analysis and movement forecasting of the world’s largest stock exchanges. Management Decision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CD3DA-8EB6-425F-A878-2FBEE0F84505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financière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AABC3-74D0-4486-B460-B043B6FB80E9}"/>
              </a:ext>
            </a:extLst>
          </p:cNvPr>
          <p:cNvGrpSpPr/>
          <p:nvPr/>
        </p:nvGrpSpPr>
        <p:grpSpPr>
          <a:xfrm>
            <a:off x="3365778" y="1727591"/>
            <a:ext cx="3137332" cy="936096"/>
            <a:chOff x="-311417" y="4105536"/>
            <a:chExt cx="3037928" cy="936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B5F20-01EA-46A4-ACEE-854F39C20316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Broby</a:t>
              </a:r>
              <a:r>
                <a:rPr lang="en-US" sz="1200" dirty="0"/>
                <a:t>, D. (2022). The use of predictive analytics in finance. The Journal of Finance and Data Science, 8, 145-161.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3CBA9-039E-4A41-87B2-BB08190D795F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prédictive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81AF7-563F-4AEA-8063-36FD75ACCA34}"/>
              </a:ext>
            </a:extLst>
          </p:cNvPr>
          <p:cNvGrpSpPr/>
          <p:nvPr/>
        </p:nvGrpSpPr>
        <p:grpSpPr>
          <a:xfrm>
            <a:off x="652435" y="3250257"/>
            <a:ext cx="2624868" cy="1120762"/>
            <a:chOff x="313627" y="4105536"/>
            <a:chExt cx="2830084" cy="11207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909235-99E1-46C2-BB6C-A5D3FE4B6DD4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/>
                <a:t>Muhammad Farman, M. A. (2023, </a:t>
              </a:r>
              <a:r>
                <a:rPr lang="en-US" sz="1200" dirty="0" err="1"/>
                <a:t>Novembre</a:t>
              </a:r>
              <a:r>
                <a:rPr lang="en-US" sz="1200" dirty="0"/>
                <a:t>). Artificial Intelligence for fraud detection and prevention. </a:t>
              </a:r>
              <a:r>
                <a:rPr lang="en-US" sz="1200" dirty="0" err="1"/>
                <a:t>RearchGate</a:t>
              </a:r>
              <a:r>
                <a:rPr lang="en-US" sz="1200" dirty="0"/>
                <a:t>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52E4E5-8990-476D-95AD-3E4045DAC427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Détection de fraude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C6A69-A27E-428B-953E-AD0D91B61FFE}"/>
              </a:ext>
            </a:extLst>
          </p:cNvPr>
          <p:cNvGrpSpPr/>
          <p:nvPr/>
        </p:nvGrpSpPr>
        <p:grpSpPr>
          <a:xfrm>
            <a:off x="7715866" y="5010662"/>
            <a:ext cx="3273712" cy="1305428"/>
            <a:chOff x="575693" y="4105536"/>
            <a:chExt cx="2959384" cy="13054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5217CB-8457-472E-B70C-826FFC71369D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Kumbure</a:t>
              </a:r>
              <a:r>
                <a:rPr lang="en-US" sz="1200" dirty="0"/>
                <a:t>, M. M., </a:t>
              </a:r>
              <a:r>
                <a:rPr lang="en-US" sz="1200" dirty="0" err="1"/>
                <a:t>Lohrmann</a:t>
              </a:r>
              <a:r>
                <a:rPr lang="en-US" sz="1200" dirty="0"/>
                <a:t>, C., </a:t>
              </a:r>
              <a:r>
                <a:rPr lang="en-US" sz="1200" dirty="0" err="1"/>
                <a:t>Luukka</a:t>
              </a:r>
              <a:r>
                <a:rPr lang="en-US" sz="1200" dirty="0"/>
                <a:t>, P., &amp; Porras, J. (2022). Machine learning techniques and data for stock market forecasting: A literature review. Expert Systems with Applications, 197, 116659.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2D2AC6-144A-4DC1-AF03-6F11ED080E85}"/>
                </a:ext>
              </a:extLst>
            </p:cNvPr>
            <p:cNvSpPr txBox="1"/>
            <p:nvPr/>
          </p:nvSpPr>
          <p:spPr>
            <a:xfrm>
              <a:off x="575693" y="4105536"/>
              <a:ext cx="29593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bourse et les marchés financiers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BDE022D-1050-48CA-B15B-B2058A6960E8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7CE0534-B5EC-47FB-8885-DAF66580103D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1E8C5FE-A61A-42F4-997A-C8C9C8E5A271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0A117B4-BEC3-4E6A-BA92-EC16AA9E2262}"/>
              </a:ext>
            </a:extLst>
          </p:cNvPr>
          <p:cNvSpPr/>
          <p:nvPr/>
        </p:nvSpPr>
        <p:spPr>
          <a:xfrm rot="2700000">
            <a:off x="6209049" y="4968777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0E3E90BA-4D89-49E2-8553-1068EBE0B7BF}"/>
              </a:ext>
            </a:extLst>
          </p:cNvPr>
          <p:cNvSpPr/>
          <p:nvPr/>
        </p:nvSpPr>
        <p:spPr>
          <a:xfrm>
            <a:off x="6090089" y="365700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446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3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6673</TotalTime>
  <Words>2658</Words>
  <Application>Microsoft Office PowerPoint</Application>
  <PresentationFormat>Widescreen</PresentationFormat>
  <Paragraphs>627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Consolas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Omar DIASSE</cp:lastModifiedBy>
  <cp:revision>262</cp:revision>
  <dcterms:created xsi:type="dcterms:W3CDTF">2020-01-20T05:08:25Z</dcterms:created>
  <dcterms:modified xsi:type="dcterms:W3CDTF">2025-02-10T00:37:52Z</dcterms:modified>
</cp:coreProperties>
</file>